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5143500" cx="9144000"/>
  <p:notesSz cx="6858000" cy="9144000"/>
  <p:embeddedFontLst>
    <p:embeddedFont>
      <p:font typeface="Cutive Mono"/>
      <p:regular r:id="rId22"/>
    </p:embeddedFont>
    <p:embeddedFont>
      <p:font typeface="Barlow Semi Condensed"/>
      <p:regular r:id="rId23"/>
      <p:bold r:id="rId24"/>
      <p:italic r:id="rId25"/>
      <p:boldItalic r:id="rId26"/>
    </p:embeddedFont>
    <p:embeddedFont>
      <p:font typeface="Barlow Semi Condensed SemiBold"/>
      <p:regular r:id="rId27"/>
      <p:bold r:id="rId28"/>
      <p:italic r:id="rId29"/>
      <p:boldItalic r:id="rId30"/>
    </p:embeddedFont>
    <p:embeddedFont>
      <p:font typeface="Comfortaa"/>
      <p:regular r:id="rId31"/>
      <p:bold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CutiveMono-regular.fntdata"/><Relationship Id="rId21" Type="http://schemas.openxmlformats.org/officeDocument/2006/relationships/slide" Target="slides/slide17.xml"/><Relationship Id="rId24" Type="http://schemas.openxmlformats.org/officeDocument/2006/relationships/font" Target="fonts/BarlowSemiCondensed-bold.fntdata"/><Relationship Id="rId23" Type="http://schemas.openxmlformats.org/officeDocument/2006/relationships/font" Target="fonts/BarlowSemiCondensed-regular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BarlowSemiCondensed-boldItalic.fntdata"/><Relationship Id="rId25" Type="http://schemas.openxmlformats.org/officeDocument/2006/relationships/font" Target="fonts/BarlowSemiCondensed-italic.fntdata"/><Relationship Id="rId28" Type="http://schemas.openxmlformats.org/officeDocument/2006/relationships/font" Target="fonts/BarlowSemiCondensedSemiBold-bold.fntdata"/><Relationship Id="rId27" Type="http://schemas.openxmlformats.org/officeDocument/2006/relationships/font" Target="fonts/BarlowSemiCondensedSemiBold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BarlowSemiCondensedSemiBold-italic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Comfortaa-regular.fntdata"/><Relationship Id="rId30" Type="http://schemas.openxmlformats.org/officeDocument/2006/relationships/font" Target="fonts/BarlowSemiCondensedSemiBold-boldItalic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32" Type="http://schemas.openxmlformats.org/officeDocument/2006/relationships/font" Target="fonts/Comfortaa-bold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6" name="Google Shape;466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8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35b82a81969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35b82a81969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5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35b82a81969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7" name="Google Shape;867;g35b82a81969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2" name="Google Shape;872;g99f2f57a71_0_2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3" name="Google Shape;873;g99f2f57a71_0_2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8" name="Shape 9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9" name="Google Shape;939;g99f2f57a71_0_1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0" name="Google Shape;940;g99f2f57a71_0_1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2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" name="Google Shape;1003;g542dab61883e132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4" name="Google Shape;1004;g542dab61883e132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8" name="Shape 10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9" name="Google Shape;1009;gbd6c00e730_0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0" name="Google Shape;1010;gbd6c00e730_0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0" name="Shape 10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1" name="Google Shape;1071;g99f2f57a71_0_1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2" name="Google Shape;1072;g99f2f57a71_0_1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24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99f2f57a71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99f2f57a71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g99f2f57a71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4" name="Google Shape;534;g99f2f57a71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8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bd6c00e730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bd6c00e730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99f2f57a71_0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7" name="Google Shape;667;g99f2f57a71_0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8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35b82a81969_0_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35b82a81969_0_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g35b82a81969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6" name="Google Shape;796;g35b82a81969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0" name="Shape 8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1" name="Google Shape;801;g35b82a81969_0_1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" name="Google Shape;802;g35b82a81969_0_1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7" name="Google Shape;807;g35b82a81969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8" name="Google Shape;808;g35b82a81969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0" name="Shape 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1" name="Google Shape;851;g54d500a620bb508b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2" name="Google Shape;852;g54d500a620bb508b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2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60700" y="260850"/>
            <a:ext cx="6203700" cy="4621800"/>
          </a:xfrm>
          <a:prstGeom prst="roundRect">
            <a:avLst>
              <a:gd fmla="val 5282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82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" name="Google Shape;10;p2"/>
          <p:cNvSpPr/>
          <p:nvPr/>
        </p:nvSpPr>
        <p:spPr>
          <a:xfrm>
            <a:off x="6464500" y="260850"/>
            <a:ext cx="2418900" cy="4621800"/>
          </a:xfrm>
          <a:prstGeom prst="roundRect">
            <a:avLst>
              <a:gd fmla="val 13118" name="adj"/>
            </a:avLst>
          </a:prstGeom>
          <a:solidFill>
            <a:schemeClr val="accent1"/>
          </a:solidFill>
          <a:ln>
            <a:noFill/>
          </a:ln>
          <a:effectLst>
            <a:outerShdw blurRad="242888" rotWithShape="0" algn="bl" dir="582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6464500" y="260850"/>
            <a:ext cx="2418900" cy="4621800"/>
          </a:xfrm>
          <a:prstGeom prst="roundRect">
            <a:avLst>
              <a:gd fmla="val 9574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" name="Google Shape;12;p2"/>
          <p:cNvSpPr/>
          <p:nvPr/>
        </p:nvSpPr>
        <p:spPr>
          <a:xfrm>
            <a:off x="260700" y="260850"/>
            <a:ext cx="6203700" cy="4621800"/>
          </a:xfrm>
          <a:prstGeom prst="roundRect">
            <a:avLst>
              <a:gd fmla="val 528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" name="Google Shape;13;p2"/>
          <p:cNvSpPr/>
          <p:nvPr/>
        </p:nvSpPr>
        <p:spPr>
          <a:xfrm>
            <a:off x="859775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580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" name="Google Shape;14;p2"/>
          <p:cNvSpPr/>
          <p:nvPr/>
        </p:nvSpPr>
        <p:spPr>
          <a:xfrm>
            <a:off x="1517958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620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" name="Google Shape;15;p2"/>
          <p:cNvSpPr/>
          <p:nvPr/>
        </p:nvSpPr>
        <p:spPr>
          <a:xfrm>
            <a:off x="2235587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dk2">
              <a:alpha val="452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" name="Google Shape;16;p2"/>
          <p:cNvSpPr/>
          <p:nvPr/>
        </p:nvSpPr>
        <p:spPr>
          <a:xfrm>
            <a:off x="2960701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2">
              <a:alpha val="508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" name="Google Shape;17;p2"/>
          <p:cNvSpPr/>
          <p:nvPr/>
        </p:nvSpPr>
        <p:spPr>
          <a:xfrm>
            <a:off x="6762925" y="2165975"/>
            <a:ext cx="2125435" cy="2716674"/>
          </a:xfrm>
          <a:custGeom>
            <a:rect b="b" l="l" r="r" t="t"/>
            <a:pathLst>
              <a:path extrusionOk="0" h="41115" w="32167">
                <a:moveTo>
                  <a:pt x="32135" y="1"/>
                </a:moveTo>
                <a:lnTo>
                  <a:pt x="0" y="41114"/>
                </a:lnTo>
                <a:lnTo>
                  <a:pt x="12508" y="41114"/>
                </a:lnTo>
                <a:lnTo>
                  <a:pt x="32167" y="14335"/>
                </a:lnTo>
                <a:lnTo>
                  <a:pt x="32167" y="410"/>
                </a:lnTo>
                <a:cubicBezTo>
                  <a:pt x="32167" y="284"/>
                  <a:pt x="32135" y="127"/>
                  <a:pt x="32135" y="1"/>
                </a:cubicBezTo>
                <a:close/>
              </a:path>
            </a:pathLst>
          </a:custGeom>
          <a:solidFill>
            <a:schemeClr val="accent6">
              <a:alpha val="217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" name="Google Shape;18;p2"/>
          <p:cNvSpPr/>
          <p:nvPr/>
        </p:nvSpPr>
        <p:spPr>
          <a:xfrm>
            <a:off x="7453233" y="3052756"/>
            <a:ext cx="1430193" cy="1829881"/>
          </a:xfrm>
          <a:custGeom>
            <a:rect b="b" l="l" r="r" t="t"/>
            <a:pathLst>
              <a:path extrusionOk="0" h="27694" w="21645">
                <a:moveTo>
                  <a:pt x="21645" y="1"/>
                </a:moveTo>
                <a:lnTo>
                  <a:pt x="1" y="27693"/>
                </a:lnTo>
                <a:lnTo>
                  <a:pt x="12477" y="27693"/>
                </a:lnTo>
                <a:lnTo>
                  <a:pt x="21645" y="15217"/>
                </a:lnTo>
                <a:lnTo>
                  <a:pt x="21645" y="1"/>
                </a:lnTo>
                <a:close/>
              </a:path>
            </a:pathLst>
          </a:custGeom>
          <a:solidFill>
            <a:schemeClr val="accent6">
              <a:alpha val="2904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" name="Google Shape;19;p2"/>
          <p:cNvSpPr/>
          <p:nvPr/>
        </p:nvSpPr>
        <p:spPr>
          <a:xfrm>
            <a:off x="8152086" y="3941652"/>
            <a:ext cx="734886" cy="940974"/>
          </a:xfrm>
          <a:custGeom>
            <a:rect b="b" l="l" r="r" t="t"/>
            <a:pathLst>
              <a:path extrusionOk="0" h="14241" w="11122">
                <a:moveTo>
                  <a:pt x="11121" y="0"/>
                </a:moveTo>
                <a:lnTo>
                  <a:pt x="0" y="14240"/>
                </a:lnTo>
                <a:lnTo>
                  <a:pt x="7750" y="14240"/>
                </a:lnTo>
                <a:cubicBezTo>
                  <a:pt x="9609" y="14240"/>
                  <a:pt x="11121" y="12728"/>
                  <a:pt x="11121" y="10838"/>
                </a:cubicBezTo>
                <a:lnTo>
                  <a:pt x="11121" y="0"/>
                </a:lnTo>
                <a:close/>
              </a:path>
            </a:pathLst>
          </a:custGeom>
          <a:solidFill>
            <a:schemeClr val="accent6">
              <a:alpha val="514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2"/>
          <p:cNvSpPr txBox="1"/>
          <p:nvPr>
            <p:ph type="ctrTitle"/>
          </p:nvPr>
        </p:nvSpPr>
        <p:spPr>
          <a:xfrm>
            <a:off x="704850" y="1150900"/>
            <a:ext cx="4862400" cy="25896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1" sz="9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1" name="Google Shape;21;p2"/>
          <p:cNvSpPr txBox="1"/>
          <p:nvPr>
            <p:ph idx="1" type="subTitle"/>
          </p:nvPr>
        </p:nvSpPr>
        <p:spPr>
          <a:xfrm>
            <a:off x="699900" y="4188325"/>
            <a:ext cx="5481900" cy="426300"/>
          </a:xfrm>
          <a:prstGeom prst="rect">
            <a:avLst/>
          </a:prstGeom>
          <a:solidFill>
            <a:schemeClr val="accent5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22" name="Google Shape;22;p2"/>
          <p:cNvSpPr/>
          <p:nvPr/>
        </p:nvSpPr>
        <p:spPr>
          <a:xfrm rot="10800000">
            <a:off x="258075" y="253950"/>
            <a:ext cx="6209400" cy="690300"/>
          </a:xfrm>
          <a:prstGeom prst="round2SameRect">
            <a:avLst>
              <a:gd fmla="val 0" name="adj1"/>
              <a:gd fmla="val 37256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" name="Google Shape;23;p2"/>
          <p:cNvSpPr/>
          <p:nvPr/>
        </p:nvSpPr>
        <p:spPr>
          <a:xfrm>
            <a:off x="2579425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5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" name="Google Shape;24;p2"/>
          <p:cNvSpPr/>
          <p:nvPr/>
        </p:nvSpPr>
        <p:spPr>
          <a:xfrm>
            <a:off x="2830946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6">
              <a:alpha val="111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" name="Google Shape;25;p2"/>
          <p:cNvSpPr/>
          <p:nvPr/>
        </p:nvSpPr>
        <p:spPr>
          <a:xfrm>
            <a:off x="3086274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2904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" name="Google Shape;26;p2"/>
          <p:cNvSpPr/>
          <p:nvPr/>
        </p:nvSpPr>
        <p:spPr>
          <a:xfrm>
            <a:off x="3319645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6">
              <a:alpha val="514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2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"/>
          <p:cNvSpPr/>
          <p:nvPr/>
        </p:nvSpPr>
        <p:spPr>
          <a:xfrm>
            <a:off x="260700" y="260850"/>
            <a:ext cx="6203700" cy="4621800"/>
          </a:xfrm>
          <a:prstGeom prst="roundRect">
            <a:avLst>
              <a:gd fmla="val 5282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82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2" name="Google Shape;142;p11"/>
          <p:cNvSpPr/>
          <p:nvPr/>
        </p:nvSpPr>
        <p:spPr>
          <a:xfrm>
            <a:off x="6464500" y="260850"/>
            <a:ext cx="2418900" cy="4621800"/>
          </a:xfrm>
          <a:prstGeom prst="roundRect">
            <a:avLst>
              <a:gd fmla="val 13118" name="adj"/>
            </a:avLst>
          </a:prstGeom>
          <a:solidFill>
            <a:schemeClr val="accent4"/>
          </a:solidFill>
          <a:ln>
            <a:noFill/>
          </a:ln>
          <a:effectLst>
            <a:outerShdw blurRad="242888" rotWithShape="0" algn="bl" dir="582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11"/>
          <p:cNvSpPr/>
          <p:nvPr/>
        </p:nvSpPr>
        <p:spPr>
          <a:xfrm>
            <a:off x="6464500" y="260850"/>
            <a:ext cx="2418900" cy="4621800"/>
          </a:xfrm>
          <a:prstGeom prst="roundRect">
            <a:avLst>
              <a:gd fmla="val 9574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1"/>
          <p:cNvSpPr/>
          <p:nvPr/>
        </p:nvSpPr>
        <p:spPr>
          <a:xfrm>
            <a:off x="260700" y="260850"/>
            <a:ext cx="6203700" cy="4621800"/>
          </a:xfrm>
          <a:prstGeom prst="roundRect">
            <a:avLst>
              <a:gd fmla="val 528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p11"/>
          <p:cNvSpPr/>
          <p:nvPr/>
        </p:nvSpPr>
        <p:spPr>
          <a:xfrm rot="10800000">
            <a:off x="258075" y="253950"/>
            <a:ext cx="6209400" cy="690300"/>
          </a:xfrm>
          <a:prstGeom prst="round2SameRect">
            <a:avLst>
              <a:gd fmla="val 0" name="adj1"/>
              <a:gd fmla="val 37256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1"/>
          <p:cNvSpPr/>
          <p:nvPr/>
        </p:nvSpPr>
        <p:spPr>
          <a:xfrm>
            <a:off x="859775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580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1"/>
          <p:cNvSpPr/>
          <p:nvPr/>
        </p:nvSpPr>
        <p:spPr>
          <a:xfrm>
            <a:off x="1517958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620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11"/>
          <p:cNvSpPr/>
          <p:nvPr/>
        </p:nvSpPr>
        <p:spPr>
          <a:xfrm>
            <a:off x="2235587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dk2">
              <a:alpha val="452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11"/>
          <p:cNvSpPr/>
          <p:nvPr/>
        </p:nvSpPr>
        <p:spPr>
          <a:xfrm>
            <a:off x="2960701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2">
              <a:alpha val="508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1"/>
          <p:cNvSpPr/>
          <p:nvPr/>
        </p:nvSpPr>
        <p:spPr>
          <a:xfrm>
            <a:off x="6762925" y="2165975"/>
            <a:ext cx="2125435" cy="2716674"/>
          </a:xfrm>
          <a:custGeom>
            <a:rect b="b" l="l" r="r" t="t"/>
            <a:pathLst>
              <a:path extrusionOk="0" h="41115" w="32167">
                <a:moveTo>
                  <a:pt x="32135" y="1"/>
                </a:moveTo>
                <a:lnTo>
                  <a:pt x="0" y="41114"/>
                </a:lnTo>
                <a:lnTo>
                  <a:pt x="12508" y="41114"/>
                </a:lnTo>
                <a:lnTo>
                  <a:pt x="32167" y="14335"/>
                </a:lnTo>
                <a:lnTo>
                  <a:pt x="32167" y="410"/>
                </a:lnTo>
                <a:cubicBezTo>
                  <a:pt x="32167" y="284"/>
                  <a:pt x="32135" y="127"/>
                  <a:pt x="32135" y="1"/>
                </a:cubicBezTo>
                <a:close/>
              </a:path>
            </a:pathLst>
          </a:custGeom>
          <a:solidFill>
            <a:schemeClr val="accent3">
              <a:alpha val="29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1"/>
          <p:cNvSpPr/>
          <p:nvPr/>
        </p:nvSpPr>
        <p:spPr>
          <a:xfrm>
            <a:off x="7453233" y="3052756"/>
            <a:ext cx="1430193" cy="1829881"/>
          </a:xfrm>
          <a:custGeom>
            <a:rect b="b" l="l" r="r" t="t"/>
            <a:pathLst>
              <a:path extrusionOk="0" h="27694" w="21645">
                <a:moveTo>
                  <a:pt x="21645" y="1"/>
                </a:moveTo>
                <a:lnTo>
                  <a:pt x="1" y="27693"/>
                </a:lnTo>
                <a:lnTo>
                  <a:pt x="12477" y="27693"/>
                </a:lnTo>
                <a:lnTo>
                  <a:pt x="21645" y="15217"/>
                </a:lnTo>
                <a:lnTo>
                  <a:pt x="21645" y="1"/>
                </a:lnTo>
                <a:close/>
              </a:path>
            </a:pathLst>
          </a:custGeom>
          <a:solidFill>
            <a:schemeClr val="accent3">
              <a:alpha val="525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p11"/>
          <p:cNvSpPr/>
          <p:nvPr/>
        </p:nvSpPr>
        <p:spPr>
          <a:xfrm>
            <a:off x="8152086" y="3941652"/>
            <a:ext cx="734886" cy="940974"/>
          </a:xfrm>
          <a:custGeom>
            <a:rect b="b" l="l" r="r" t="t"/>
            <a:pathLst>
              <a:path extrusionOk="0" h="14241" w="11122">
                <a:moveTo>
                  <a:pt x="11121" y="0"/>
                </a:moveTo>
                <a:lnTo>
                  <a:pt x="0" y="14240"/>
                </a:lnTo>
                <a:lnTo>
                  <a:pt x="7750" y="14240"/>
                </a:lnTo>
                <a:cubicBezTo>
                  <a:pt x="9609" y="14240"/>
                  <a:pt x="11121" y="12728"/>
                  <a:pt x="11121" y="10838"/>
                </a:cubicBezTo>
                <a:lnTo>
                  <a:pt x="11121" y="0"/>
                </a:lnTo>
                <a:close/>
              </a:path>
            </a:pathLst>
          </a:custGeom>
          <a:solidFill>
            <a:schemeClr val="accent3">
              <a:alpha val="826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" name="Google Shape;153;p11"/>
          <p:cNvSpPr txBox="1"/>
          <p:nvPr>
            <p:ph hasCustomPrompt="1" type="title"/>
          </p:nvPr>
        </p:nvSpPr>
        <p:spPr>
          <a:xfrm>
            <a:off x="776100" y="740464"/>
            <a:ext cx="5289000" cy="202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13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54" name="Google Shape;154;p11"/>
          <p:cNvSpPr txBox="1"/>
          <p:nvPr>
            <p:ph idx="1" type="subTitle"/>
          </p:nvPr>
        </p:nvSpPr>
        <p:spPr>
          <a:xfrm>
            <a:off x="704850" y="4000500"/>
            <a:ext cx="3867300" cy="619800"/>
          </a:xfrm>
          <a:prstGeom prst="rect">
            <a:avLst/>
          </a:prstGeom>
          <a:solidFill>
            <a:schemeClr val="accent5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55" name="Google Shape;155;p11"/>
          <p:cNvSpPr/>
          <p:nvPr/>
        </p:nvSpPr>
        <p:spPr>
          <a:xfrm>
            <a:off x="2579425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3">
              <a:alpha val="139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6" name="Google Shape;156;p11"/>
          <p:cNvSpPr/>
          <p:nvPr/>
        </p:nvSpPr>
        <p:spPr>
          <a:xfrm>
            <a:off x="2830946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3">
              <a:alpha val="29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1"/>
          <p:cNvSpPr/>
          <p:nvPr/>
        </p:nvSpPr>
        <p:spPr>
          <a:xfrm>
            <a:off x="3086274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3">
              <a:alpha val="525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1"/>
          <p:cNvSpPr/>
          <p:nvPr/>
        </p:nvSpPr>
        <p:spPr>
          <a:xfrm>
            <a:off x="3319645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3">
              <a:alpha val="826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1_1_1_1_1">
    <p:bg>
      <p:bgPr>
        <a:solidFill>
          <a:schemeClr val="dk2"/>
        </a:soli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13"/>
          <p:cNvSpPr/>
          <p:nvPr/>
        </p:nvSpPr>
        <p:spPr>
          <a:xfrm>
            <a:off x="260700" y="260850"/>
            <a:ext cx="8635500" cy="4621800"/>
          </a:xfrm>
          <a:prstGeom prst="roundRect">
            <a:avLst>
              <a:gd fmla="val 5329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76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2" name="Google Shape;162;p13"/>
          <p:cNvSpPr/>
          <p:nvPr/>
        </p:nvSpPr>
        <p:spPr>
          <a:xfrm>
            <a:off x="859775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580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13"/>
          <p:cNvSpPr/>
          <p:nvPr/>
        </p:nvSpPr>
        <p:spPr>
          <a:xfrm>
            <a:off x="1517958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620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13"/>
          <p:cNvSpPr/>
          <p:nvPr/>
        </p:nvSpPr>
        <p:spPr>
          <a:xfrm>
            <a:off x="2235587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dk2">
              <a:alpha val="452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3"/>
          <p:cNvSpPr/>
          <p:nvPr/>
        </p:nvSpPr>
        <p:spPr>
          <a:xfrm>
            <a:off x="2960701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2">
              <a:alpha val="508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13"/>
          <p:cNvSpPr/>
          <p:nvPr/>
        </p:nvSpPr>
        <p:spPr>
          <a:xfrm rot="10800000">
            <a:off x="258150" y="253950"/>
            <a:ext cx="8638200" cy="690300"/>
          </a:xfrm>
          <a:prstGeom prst="round2SameRect">
            <a:avLst>
              <a:gd fmla="val 0" name="adj1"/>
              <a:gd fmla="val 36231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7" name="Google Shape;167;p13"/>
          <p:cNvSpPr txBox="1"/>
          <p:nvPr>
            <p:ph type="ctrTitle"/>
          </p:nvPr>
        </p:nvSpPr>
        <p:spPr>
          <a:xfrm>
            <a:off x="704850" y="1123950"/>
            <a:ext cx="7739100" cy="800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1" sz="5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68" name="Google Shape;168;p13"/>
          <p:cNvSpPr txBox="1"/>
          <p:nvPr>
            <p:ph idx="2" type="title"/>
          </p:nvPr>
        </p:nvSpPr>
        <p:spPr>
          <a:xfrm>
            <a:off x="2140045" y="1949550"/>
            <a:ext cx="2185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69" name="Google Shape;169;p13"/>
          <p:cNvSpPr txBox="1"/>
          <p:nvPr>
            <p:ph idx="1" type="subTitle"/>
          </p:nvPr>
        </p:nvSpPr>
        <p:spPr>
          <a:xfrm>
            <a:off x="2126771" y="2459875"/>
            <a:ext cx="2185200" cy="721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70" name="Google Shape;170;p13"/>
          <p:cNvSpPr txBox="1"/>
          <p:nvPr>
            <p:ph hasCustomPrompt="1" idx="3" type="title"/>
          </p:nvPr>
        </p:nvSpPr>
        <p:spPr>
          <a:xfrm>
            <a:off x="704850" y="1949550"/>
            <a:ext cx="1384800" cy="110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b="1" sz="88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1" name="Google Shape;171;p13"/>
          <p:cNvSpPr txBox="1"/>
          <p:nvPr>
            <p:ph idx="4" type="title"/>
          </p:nvPr>
        </p:nvSpPr>
        <p:spPr>
          <a:xfrm>
            <a:off x="6131995" y="1949550"/>
            <a:ext cx="2185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72" name="Google Shape;172;p13"/>
          <p:cNvSpPr txBox="1"/>
          <p:nvPr>
            <p:ph idx="5" type="subTitle"/>
          </p:nvPr>
        </p:nvSpPr>
        <p:spPr>
          <a:xfrm>
            <a:off x="6118721" y="2459875"/>
            <a:ext cx="2185200" cy="721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73" name="Google Shape;173;p13"/>
          <p:cNvSpPr txBox="1"/>
          <p:nvPr>
            <p:ph hasCustomPrompt="1" idx="6" type="title"/>
          </p:nvPr>
        </p:nvSpPr>
        <p:spPr>
          <a:xfrm>
            <a:off x="4696800" y="1949550"/>
            <a:ext cx="1384800" cy="110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b="1" sz="88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4" name="Google Shape;174;p13"/>
          <p:cNvSpPr txBox="1"/>
          <p:nvPr>
            <p:ph idx="7" type="title"/>
          </p:nvPr>
        </p:nvSpPr>
        <p:spPr>
          <a:xfrm>
            <a:off x="2140045" y="3386375"/>
            <a:ext cx="2185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75" name="Google Shape;175;p13"/>
          <p:cNvSpPr txBox="1"/>
          <p:nvPr>
            <p:ph idx="8" type="subTitle"/>
          </p:nvPr>
        </p:nvSpPr>
        <p:spPr>
          <a:xfrm>
            <a:off x="2126771" y="3896700"/>
            <a:ext cx="2185200" cy="721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76" name="Google Shape;176;p13"/>
          <p:cNvSpPr txBox="1"/>
          <p:nvPr>
            <p:ph hasCustomPrompt="1" idx="9" type="title"/>
          </p:nvPr>
        </p:nvSpPr>
        <p:spPr>
          <a:xfrm>
            <a:off x="704850" y="3386375"/>
            <a:ext cx="1384800" cy="110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b="1" sz="88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77" name="Google Shape;177;p13"/>
          <p:cNvSpPr txBox="1"/>
          <p:nvPr>
            <p:ph idx="13" type="title"/>
          </p:nvPr>
        </p:nvSpPr>
        <p:spPr>
          <a:xfrm>
            <a:off x="6131995" y="3386375"/>
            <a:ext cx="2185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178" name="Google Shape;178;p13"/>
          <p:cNvSpPr txBox="1"/>
          <p:nvPr>
            <p:ph idx="14" type="subTitle"/>
          </p:nvPr>
        </p:nvSpPr>
        <p:spPr>
          <a:xfrm>
            <a:off x="6118721" y="3896700"/>
            <a:ext cx="2185200" cy="721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179" name="Google Shape;179;p13"/>
          <p:cNvSpPr txBox="1"/>
          <p:nvPr>
            <p:ph hasCustomPrompt="1" idx="15" type="title"/>
          </p:nvPr>
        </p:nvSpPr>
        <p:spPr>
          <a:xfrm>
            <a:off x="4696800" y="3386375"/>
            <a:ext cx="1384800" cy="1101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b="1" sz="88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None/>
              <a:defRPr sz="36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80" name="Google Shape;180;p13"/>
          <p:cNvSpPr/>
          <p:nvPr/>
        </p:nvSpPr>
        <p:spPr>
          <a:xfrm>
            <a:off x="2579425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5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13"/>
          <p:cNvSpPr/>
          <p:nvPr/>
        </p:nvSpPr>
        <p:spPr>
          <a:xfrm>
            <a:off x="2830946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6">
              <a:alpha val="111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" name="Google Shape;182;p13"/>
          <p:cNvSpPr/>
          <p:nvPr/>
        </p:nvSpPr>
        <p:spPr>
          <a:xfrm>
            <a:off x="3086274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2904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13"/>
          <p:cNvSpPr/>
          <p:nvPr/>
        </p:nvSpPr>
        <p:spPr>
          <a:xfrm>
            <a:off x="3319645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6">
              <a:alpha val="514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1">
    <p:bg>
      <p:bgPr>
        <a:solidFill>
          <a:schemeClr val="dk2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4"/>
          <p:cNvSpPr/>
          <p:nvPr/>
        </p:nvSpPr>
        <p:spPr>
          <a:xfrm>
            <a:off x="260700" y="260850"/>
            <a:ext cx="6203700" cy="4621800"/>
          </a:xfrm>
          <a:prstGeom prst="roundRect">
            <a:avLst>
              <a:gd fmla="val 5282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82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4"/>
          <p:cNvSpPr/>
          <p:nvPr/>
        </p:nvSpPr>
        <p:spPr>
          <a:xfrm>
            <a:off x="6464500" y="260850"/>
            <a:ext cx="2418900" cy="4621800"/>
          </a:xfrm>
          <a:prstGeom prst="roundRect">
            <a:avLst>
              <a:gd fmla="val 13118" name="adj"/>
            </a:avLst>
          </a:prstGeom>
          <a:solidFill>
            <a:schemeClr val="accent4"/>
          </a:solidFill>
          <a:ln>
            <a:noFill/>
          </a:ln>
          <a:effectLst>
            <a:outerShdw blurRad="242888" rotWithShape="0" algn="bl" dir="582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p14"/>
          <p:cNvSpPr/>
          <p:nvPr/>
        </p:nvSpPr>
        <p:spPr>
          <a:xfrm>
            <a:off x="6464500" y="260850"/>
            <a:ext cx="2418900" cy="4621800"/>
          </a:xfrm>
          <a:prstGeom prst="roundRect">
            <a:avLst>
              <a:gd fmla="val 9574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4"/>
          <p:cNvSpPr/>
          <p:nvPr/>
        </p:nvSpPr>
        <p:spPr>
          <a:xfrm>
            <a:off x="260700" y="260850"/>
            <a:ext cx="6203700" cy="4621800"/>
          </a:xfrm>
          <a:prstGeom prst="roundRect">
            <a:avLst>
              <a:gd fmla="val 528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14"/>
          <p:cNvSpPr/>
          <p:nvPr/>
        </p:nvSpPr>
        <p:spPr>
          <a:xfrm rot="10800000">
            <a:off x="258075" y="253950"/>
            <a:ext cx="6209400" cy="690300"/>
          </a:xfrm>
          <a:prstGeom prst="round2SameRect">
            <a:avLst>
              <a:gd fmla="val 0" name="adj1"/>
              <a:gd fmla="val 37256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4"/>
          <p:cNvSpPr/>
          <p:nvPr/>
        </p:nvSpPr>
        <p:spPr>
          <a:xfrm>
            <a:off x="859775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580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4"/>
          <p:cNvSpPr/>
          <p:nvPr/>
        </p:nvSpPr>
        <p:spPr>
          <a:xfrm>
            <a:off x="1517958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620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14"/>
          <p:cNvSpPr/>
          <p:nvPr/>
        </p:nvSpPr>
        <p:spPr>
          <a:xfrm>
            <a:off x="2235587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dk2">
              <a:alpha val="452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3" name="Google Shape;193;p14"/>
          <p:cNvSpPr/>
          <p:nvPr/>
        </p:nvSpPr>
        <p:spPr>
          <a:xfrm>
            <a:off x="2960701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2">
              <a:alpha val="508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4"/>
          <p:cNvSpPr/>
          <p:nvPr/>
        </p:nvSpPr>
        <p:spPr>
          <a:xfrm>
            <a:off x="6762925" y="2165975"/>
            <a:ext cx="2125435" cy="2716674"/>
          </a:xfrm>
          <a:custGeom>
            <a:rect b="b" l="l" r="r" t="t"/>
            <a:pathLst>
              <a:path extrusionOk="0" h="41115" w="32167">
                <a:moveTo>
                  <a:pt x="32135" y="1"/>
                </a:moveTo>
                <a:lnTo>
                  <a:pt x="0" y="41114"/>
                </a:lnTo>
                <a:lnTo>
                  <a:pt x="12508" y="41114"/>
                </a:lnTo>
                <a:lnTo>
                  <a:pt x="32167" y="14335"/>
                </a:lnTo>
                <a:lnTo>
                  <a:pt x="32167" y="410"/>
                </a:lnTo>
                <a:cubicBezTo>
                  <a:pt x="32167" y="284"/>
                  <a:pt x="32135" y="127"/>
                  <a:pt x="32135" y="1"/>
                </a:cubicBezTo>
                <a:close/>
              </a:path>
            </a:pathLst>
          </a:custGeom>
          <a:solidFill>
            <a:schemeClr val="accent3">
              <a:alpha val="29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14"/>
          <p:cNvSpPr/>
          <p:nvPr/>
        </p:nvSpPr>
        <p:spPr>
          <a:xfrm>
            <a:off x="7453233" y="3052756"/>
            <a:ext cx="1430193" cy="1829881"/>
          </a:xfrm>
          <a:custGeom>
            <a:rect b="b" l="l" r="r" t="t"/>
            <a:pathLst>
              <a:path extrusionOk="0" h="27694" w="21645">
                <a:moveTo>
                  <a:pt x="21645" y="1"/>
                </a:moveTo>
                <a:lnTo>
                  <a:pt x="1" y="27693"/>
                </a:lnTo>
                <a:lnTo>
                  <a:pt x="12477" y="27693"/>
                </a:lnTo>
                <a:lnTo>
                  <a:pt x="21645" y="15217"/>
                </a:lnTo>
                <a:lnTo>
                  <a:pt x="21645" y="1"/>
                </a:lnTo>
                <a:close/>
              </a:path>
            </a:pathLst>
          </a:custGeom>
          <a:solidFill>
            <a:schemeClr val="accent3">
              <a:alpha val="525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6" name="Google Shape;196;p14"/>
          <p:cNvSpPr/>
          <p:nvPr/>
        </p:nvSpPr>
        <p:spPr>
          <a:xfrm>
            <a:off x="8152086" y="3941652"/>
            <a:ext cx="734886" cy="940974"/>
          </a:xfrm>
          <a:custGeom>
            <a:rect b="b" l="l" r="r" t="t"/>
            <a:pathLst>
              <a:path extrusionOk="0" h="14241" w="11122">
                <a:moveTo>
                  <a:pt x="11121" y="0"/>
                </a:moveTo>
                <a:lnTo>
                  <a:pt x="0" y="14240"/>
                </a:lnTo>
                <a:lnTo>
                  <a:pt x="7750" y="14240"/>
                </a:lnTo>
                <a:cubicBezTo>
                  <a:pt x="9609" y="14240"/>
                  <a:pt x="11121" y="12728"/>
                  <a:pt x="11121" y="10838"/>
                </a:cubicBezTo>
                <a:lnTo>
                  <a:pt x="11121" y="0"/>
                </a:lnTo>
                <a:close/>
              </a:path>
            </a:pathLst>
          </a:custGeom>
          <a:solidFill>
            <a:schemeClr val="accent3">
              <a:alpha val="826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14"/>
          <p:cNvSpPr txBox="1"/>
          <p:nvPr>
            <p:ph type="ctrTitle"/>
          </p:nvPr>
        </p:nvSpPr>
        <p:spPr>
          <a:xfrm>
            <a:off x="704850" y="1150900"/>
            <a:ext cx="5464800" cy="19353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1" sz="14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98" name="Google Shape;198;p14"/>
          <p:cNvSpPr txBox="1"/>
          <p:nvPr>
            <p:ph idx="1" type="subTitle"/>
          </p:nvPr>
        </p:nvSpPr>
        <p:spPr>
          <a:xfrm>
            <a:off x="704850" y="3838575"/>
            <a:ext cx="5020500" cy="781800"/>
          </a:xfrm>
          <a:prstGeom prst="rect">
            <a:avLst/>
          </a:prstGeom>
          <a:solidFill>
            <a:schemeClr val="accent5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99" name="Google Shape;199;p14"/>
          <p:cNvSpPr/>
          <p:nvPr/>
        </p:nvSpPr>
        <p:spPr>
          <a:xfrm>
            <a:off x="2579425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3">
              <a:alpha val="139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4"/>
          <p:cNvSpPr/>
          <p:nvPr/>
        </p:nvSpPr>
        <p:spPr>
          <a:xfrm>
            <a:off x="2830946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3">
              <a:alpha val="29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4"/>
          <p:cNvSpPr/>
          <p:nvPr/>
        </p:nvSpPr>
        <p:spPr>
          <a:xfrm>
            <a:off x="3086274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3">
              <a:alpha val="525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14"/>
          <p:cNvSpPr/>
          <p:nvPr/>
        </p:nvSpPr>
        <p:spPr>
          <a:xfrm>
            <a:off x="3319645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3">
              <a:alpha val="826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">
    <p:bg>
      <p:bgPr>
        <a:solidFill>
          <a:schemeClr val="dk2"/>
        </a:solidFill>
      </p:bgPr>
    </p:bg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15"/>
          <p:cNvSpPr/>
          <p:nvPr/>
        </p:nvSpPr>
        <p:spPr>
          <a:xfrm>
            <a:off x="260700" y="260850"/>
            <a:ext cx="6203700" cy="4621800"/>
          </a:xfrm>
          <a:prstGeom prst="roundRect">
            <a:avLst>
              <a:gd fmla="val 5282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82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15"/>
          <p:cNvSpPr/>
          <p:nvPr/>
        </p:nvSpPr>
        <p:spPr>
          <a:xfrm>
            <a:off x="6464500" y="260850"/>
            <a:ext cx="2418900" cy="4621800"/>
          </a:xfrm>
          <a:prstGeom prst="roundRect">
            <a:avLst>
              <a:gd fmla="val 13118" name="adj"/>
            </a:avLst>
          </a:prstGeom>
          <a:solidFill>
            <a:schemeClr val="accent4"/>
          </a:solidFill>
          <a:ln>
            <a:noFill/>
          </a:ln>
          <a:effectLst>
            <a:outerShdw blurRad="242888" rotWithShape="0" algn="bl" dir="582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6" name="Google Shape;206;p15"/>
          <p:cNvSpPr/>
          <p:nvPr/>
        </p:nvSpPr>
        <p:spPr>
          <a:xfrm>
            <a:off x="6464500" y="260850"/>
            <a:ext cx="2418900" cy="4621800"/>
          </a:xfrm>
          <a:prstGeom prst="roundRect">
            <a:avLst>
              <a:gd fmla="val 9574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7" name="Google Shape;207;p15"/>
          <p:cNvSpPr/>
          <p:nvPr/>
        </p:nvSpPr>
        <p:spPr>
          <a:xfrm>
            <a:off x="260700" y="260850"/>
            <a:ext cx="6203700" cy="4621800"/>
          </a:xfrm>
          <a:prstGeom prst="roundRect">
            <a:avLst>
              <a:gd fmla="val 528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5"/>
          <p:cNvSpPr/>
          <p:nvPr/>
        </p:nvSpPr>
        <p:spPr>
          <a:xfrm rot="10800000">
            <a:off x="258075" y="253950"/>
            <a:ext cx="6209400" cy="690300"/>
          </a:xfrm>
          <a:prstGeom prst="round2SameRect">
            <a:avLst>
              <a:gd fmla="val 0" name="adj1"/>
              <a:gd fmla="val 37256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15"/>
          <p:cNvSpPr/>
          <p:nvPr/>
        </p:nvSpPr>
        <p:spPr>
          <a:xfrm>
            <a:off x="859775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580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0" name="Google Shape;210;p15"/>
          <p:cNvSpPr/>
          <p:nvPr/>
        </p:nvSpPr>
        <p:spPr>
          <a:xfrm>
            <a:off x="1517958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620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1" name="Google Shape;211;p15"/>
          <p:cNvSpPr/>
          <p:nvPr/>
        </p:nvSpPr>
        <p:spPr>
          <a:xfrm>
            <a:off x="2235587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dk2">
              <a:alpha val="452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" name="Google Shape;212;p15"/>
          <p:cNvSpPr/>
          <p:nvPr/>
        </p:nvSpPr>
        <p:spPr>
          <a:xfrm>
            <a:off x="2960701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2">
              <a:alpha val="508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15"/>
          <p:cNvSpPr/>
          <p:nvPr/>
        </p:nvSpPr>
        <p:spPr>
          <a:xfrm>
            <a:off x="6762925" y="2165975"/>
            <a:ext cx="2125435" cy="2716674"/>
          </a:xfrm>
          <a:custGeom>
            <a:rect b="b" l="l" r="r" t="t"/>
            <a:pathLst>
              <a:path extrusionOk="0" h="41115" w="32167">
                <a:moveTo>
                  <a:pt x="32135" y="1"/>
                </a:moveTo>
                <a:lnTo>
                  <a:pt x="0" y="41114"/>
                </a:lnTo>
                <a:lnTo>
                  <a:pt x="12508" y="41114"/>
                </a:lnTo>
                <a:lnTo>
                  <a:pt x="32167" y="14335"/>
                </a:lnTo>
                <a:lnTo>
                  <a:pt x="32167" y="410"/>
                </a:lnTo>
                <a:cubicBezTo>
                  <a:pt x="32167" y="284"/>
                  <a:pt x="32135" y="127"/>
                  <a:pt x="32135" y="1"/>
                </a:cubicBezTo>
                <a:close/>
              </a:path>
            </a:pathLst>
          </a:custGeom>
          <a:solidFill>
            <a:schemeClr val="accent3">
              <a:alpha val="29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5"/>
          <p:cNvSpPr/>
          <p:nvPr/>
        </p:nvSpPr>
        <p:spPr>
          <a:xfrm>
            <a:off x="7453233" y="3052756"/>
            <a:ext cx="1430193" cy="1829881"/>
          </a:xfrm>
          <a:custGeom>
            <a:rect b="b" l="l" r="r" t="t"/>
            <a:pathLst>
              <a:path extrusionOk="0" h="27694" w="21645">
                <a:moveTo>
                  <a:pt x="21645" y="1"/>
                </a:moveTo>
                <a:lnTo>
                  <a:pt x="1" y="27693"/>
                </a:lnTo>
                <a:lnTo>
                  <a:pt x="12477" y="27693"/>
                </a:lnTo>
                <a:lnTo>
                  <a:pt x="21645" y="15217"/>
                </a:lnTo>
                <a:lnTo>
                  <a:pt x="21645" y="1"/>
                </a:lnTo>
                <a:close/>
              </a:path>
            </a:pathLst>
          </a:custGeom>
          <a:solidFill>
            <a:schemeClr val="accent3">
              <a:alpha val="525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5"/>
          <p:cNvSpPr/>
          <p:nvPr/>
        </p:nvSpPr>
        <p:spPr>
          <a:xfrm>
            <a:off x="8152086" y="3941652"/>
            <a:ext cx="734886" cy="940974"/>
          </a:xfrm>
          <a:custGeom>
            <a:rect b="b" l="l" r="r" t="t"/>
            <a:pathLst>
              <a:path extrusionOk="0" h="14241" w="11122">
                <a:moveTo>
                  <a:pt x="11121" y="0"/>
                </a:moveTo>
                <a:lnTo>
                  <a:pt x="0" y="14240"/>
                </a:lnTo>
                <a:lnTo>
                  <a:pt x="7750" y="14240"/>
                </a:lnTo>
                <a:cubicBezTo>
                  <a:pt x="9609" y="14240"/>
                  <a:pt x="11121" y="12728"/>
                  <a:pt x="11121" y="10838"/>
                </a:cubicBezTo>
                <a:lnTo>
                  <a:pt x="11121" y="0"/>
                </a:lnTo>
                <a:close/>
              </a:path>
            </a:pathLst>
          </a:custGeom>
          <a:solidFill>
            <a:schemeClr val="accent3">
              <a:alpha val="826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6" name="Google Shape;216;p15"/>
          <p:cNvSpPr txBox="1"/>
          <p:nvPr>
            <p:ph type="title"/>
          </p:nvPr>
        </p:nvSpPr>
        <p:spPr>
          <a:xfrm>
            <a:off x="699900" y="4175750"/>
            <a:ext cx="3872100" cy="52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3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17" name="Google Shape;217;p15"/>
          <p:cNvSpPr txBox="1"/>
          <p:nvPr>
            <p:ph idx="1" type="subTitle"/>
          </p:nvPr>
        </p:nvSpPr>
        <p:spPr>
          <a:xfrm>
            <a:off x="699900" y="1123950"/>
            <a:ext cx="4972500" cy="18588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18" name="Google Shape;218;p15"/>
          <p:cNvSpPr/>
          <p:nvPr/>
        </p:nvSpPr>
        <p:spPr>
          <a:xfrm>
            <a:off x="2579425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3">
              <a:alpha val="139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15"/>
          <p:cNvSpPr/>
          <p:nvPr/>
        </p:nvSpPr>
        <p:spPr>
          <a:xfrm>
            <a:off x="2830946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3">
              <a:alpha val="29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0" name="Google Shape;220;p15"/>
          <p:cNvSpPr/>
          <p:nvPr/>
        </p:nvSpPr>
        <p:spPr>
          <a:xfrm>
            <a:off x="3086274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3">
              <a:alpha val="525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1" name="Google Shape;221;p15"/>
          <p:cNvSpPr/>
          <p:nvPr/>
        </p:nvSpPr>
        <p:spPr>
          <a:xfrm>
            <a:off x="3319645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3">
              <a:alpha val="826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">
    <p:bg>
      <p:bgPr>
        <a:solidFill>
          <a:schemeClr val="dk2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6"/>
          <p:cNvSpPr/>
          <p:nvPr/>
        </p:nvSpPr>
        <p:spPr>
          <a:xfrm>
            <a:off x="2960701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2">
              <a:alpha val="508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4" name="Google Shape;224;p16"/>
          <p:cNvSpPr/>
          <p:nvPr/>
        </p:nvSpPr>
        <p:spPr>
          <a:xfrm>
            <a:off x="3038325" y="251675"/>
            <a:ext cx="797760" cy="690288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5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5" name="Google Shape;225;p16"/>
          <p:cNvSpPr/>
          <p:nvPr/>
        </p:nvSpPr>
        <p:spPr>
          <a:xfrm>
            <a:off x="3289845" y="251675"/>
            <a:ext cx="797760" cy="690288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6">
              <a:alpha val="217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6"/>
          <p:cNvSpPr/>
          <p:nvPr/>
        </p:nvSpPr>
        <p:spPr>
          <a:xfrm>
            <a:off x="3545171" y="251675"/>
            <a:ext cx="797760" cy="690288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2904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6"/>
          <p:cNvSpPr/>
          <p:nvPr/>
        </p:nvSpPr>
        <p:spPr>
          <a:xfrm>
            <a:off x="3778541" y="251675"/>
            <a:ext cx="793454" cy="690288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6">
              <a:alpha val="514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16"/>
          <p:cNvSpPr/>
          <p:nvPr/>
        </p:nvSpPr>
        <p:spPr>
          <a:xfrm>
            <a:off x="2676625" y="260850"/>
            <a:ext cx="6203700" cy="4621800"/>
          </a:xfrm>
          <a:prstGeom prst="roundRect">
            <a:avLst>
              <a:gd fmla="val 5282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82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9" name="Google Shape;229;p16"/>
          <p:cNvSpPr/>
          <p:nvPr/>
        </p:nvSpPr>
        <p:spPr>
          <a:xfrm>
            <a:off x="260700" y="260850"/>
            <a:ext cx="2418900" cy="4621800"/>
          </a:xfrm>
          <a:prstGeom prst="roundRect">
            <a:avLst>
              <a:gd fmla="val 13118" name="adj"/>
            </a:avLst>
          </a:prstGeom>
          <a:solidFill>
            <a:schemeClr val="dk2"/>
          </a:solidFill>
          <a:ln>
            <a:noFill/>
          </a:ln>
          <a:effectLst>
            <a:outerShdw blurRad="242888" rotWithShape="0" algn="bl" dir="582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16"/>
          <p:cNvSpPr/>
          <p:nvPr/>
        </p:nvSpPr>
        <p:spPr>
          <a:xfrm>
            <a:off x="2676625" y="260850"/>
            <a:ext cx="6203700" cy="4621800"/>
          </a:xfrm>
          <a:prstGeom prst="roundRect">
            <a:avLst>
              <a:gd fmla="val 528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1" name="Google Shape;231;p16"/>
          <p:cNvSpPr/>
          <p:nvPr/>
        </p:nvSpPr>
        <p:spPr>
          <a:xfrm>
            <a:off x="3275700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580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16"/>
          <p:cNvSpPr/>
          <p:nvPr/>
        </p:nvSpPr>
        <p:spPr>
          <a:xfrm>
            <a:off x="3933883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620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3" name="Google Shape;233;p16"/>
          <p:cNvSpPr/>
          <p:nvPr/>
        </p:nvSpPr>
        <p:spPr>
          <a:xfrm>
            <a:off x="4651512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dk2">
              <a:alpha val="452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6"/>
          <p:cNvSpPr/>
          <p:nvPr/>
        </p:nvSpPr>
        <p:spPr>
          <a:xfrm>
            <a:off x="5376626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2">
              <a:alpha val="508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16"/>
          <p:cNvSpPr txBox="1"/>
          <p:nvPr>
            <p:ph idx="1" type="subTitle"/>
          </p:nvPr>
        </p:nvSpPr>
        <p:spPr>
          <a:xfrm>
            <a:off x="3115825" y="3875150"/>
            <a:ext cx="5029200" cy="739500"/>
          </a:xfrm>
          <a:prstGeom prst="rect">
            <a:avLst/>
          </a:prstGeom>
          <a:solidFill>
            <a:schemeClr val="accent5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236" name="Google Shape;236;p16"/>
          <p:cNvSpPr/>
          <p:nvPr/>
        </p:nvSpPr>
        <p:spPr>
          <a:xfrm rot="10800000">
            <a:off x="2674000" y="253950"/>
            <a:ext cx="6209400" cy="690300"/>
          </a:xfrm>
          <a:prstGeom prst="round2SameRect">
            <a:avLst>
              <a:gd fmla="val 0" name="adj1"/>
              <a:gd fmla="val 37256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7" name="Google Shape;237;p16"/>
          <p:cNvSpPr txBox="1"/>
          <p:nvPr>
            <p:ph type="ctrTitle"/>
          </p:nvPr>
        </p:nvSpPr>
        <p:spPr>
          <a:xfrm>
            <a:off x="3120775" y="1123950"/>
            <a:ext cx="5184300" cy="19287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1" sz="5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38" name="Google Shape;238;p16"/>
          <p:cNvSpPr/>
          <p:nvPr/>
        </p:nvSpPr>
        <p:spPr>
          <a:xfrm>
            <a:off x="5454250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5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16"/>
          <p:cNvSpPr/>
          <p:nvPr/>
        </p:nvSpPr>
        <p:spPr>
          <a:xfrm>
            <a:off x="5705771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6">
              <a:alpha val="111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0" name="Google Shape;240;p16"/>
          <p:cNvSpPr/>
          <p:nvPr/>
        </p:nvSpPr>
        <p:spPr>
          <a:xfrm>
            <a:off x="5961099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2904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16"/>
          <p:cNvSpPr/>
          <p:nvPr/>
        </p:nvSpPr>
        <p:spPr>
          <a:xfrm>
            <a:off x="6194470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6">
              <a:alpha val="514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4">
    <p:bg>
      <p:bgPr>
        <a:solidFill>
          <a:schemeClr val="dk2"/>
        </a:solidFill>
      </p:bgPr>
    </p:bg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7"/>
          <p:cNvSpPr/>
          <p:nvPr/>
        </p:nvSpPr>
        <p:spPr>
          <a:xfrm>
            <a:off x="4574725" y="260850"/>
            <a:ext cx="4311300" cy="4621800"/>
          </a:xfrm>
          <a:prstGeom prst="roundRect">
            <a:avLst>
              <a:gd fmla="val 6371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82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17"/>
          <p:cNvSpPr/>
          <p:nvPr/>
        </p:nvSpPr>
        <p:spPr>
          <a:xfrm>
            <a:off x="260700" y="260850"/>
            <a:ext cx="4311300" cy="4621800"/>
          </a:xfrm>
          <a:prstGeom prst="roundRect">
            <a:avLst>
              <a:gd fmla="val 5484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7"/>
          <p:cNvSpPr/>
          <p:nvPr/>
        </p:nvSpPr>
        <p:spPr>
          <a:xfrm>
            <a:off x="260700" y="260850"/>
            <a:ext cx="4311300" cy="4621800"/>
          </a:xfrm>
          <a:prstGeom prst="roundRect">
            <a:avLst>
              <a:gd fmla="val 6371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82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17"/>
          <p:cNvSpPr/>
          <p:nvPr/>
        </p:nvSpPr>
        <p:spPr>
          <a:xfrm>
            <a:off x="859775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580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17"/>
          <p:cNvSpPr/>
          <p:nvPr/>
        </p:nvSpPr>
        <p:spPr>
          <a:xfrm>
            <a:off x="1517958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620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8" name="Google Shape;248;p17"/>
          <p:cNvSpPr/>
          <p:nvPr/>
        </p:nvSpPr>
        <p:spPr>
          <a:xfrm rot="10800000">
            <a:off x="257975" y="253950"/>
            <a:ext cx="4311900" cy="690300"/>
          </a:xfrm>
          <a:prstGeom prst="round2SameRect">
            <a:avLst>
              <a:gd fmla="val 0" name="adj1"/>
              <a:gd fmla="val 35086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9" name="Google Shape;249;p17"/>
          <p:cNvSpPr/>
          <p:nvPr/>
        </p:nvSpPr>
        <p:spPr>
          <a:xfrm>
            <a:off x="2235587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dk2">
              <a:alpha val="452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7"/>
          <p:cNvSpPr/>
          <p:nvPr/>
        </p:nvSpPr>
        <p:spPr>
          <a:xfrm>
            <a:off x="2960701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2">
              <a:alpha val="508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17"/>
          <p:cNvSpPr txBox="1"/>
          <p:nvPr>
            <p:ph type="ctrTitle"/>
          </p:nvPr>
        </p:nvSpPr>
        <p:spPr>
          <a:xfrm>
            <a:off x="704850" y="1123950"/>
            <a:ext cx="3336000" cy="1447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1" sz="5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52" name="Google Shape;252;p17"/>
          <p:cNvSpPr txBox="1"/>
          <p:nvPr>
            <p:ph idx="1" type="subTitle"/>
          </p:nvPr>
        </p:nvSpPr>
        <p:spPr>
          <a:xfrm>
            <a:off x="699900" y="3378000"/>
            <a:ext cx="3332100" cy="1236600"/>
          </a:xfrm>
          <a:prstGeom prst="rect">
            <a:avLst/>
          </a:prstGeom>
          <a:solidFill>
            <a:schemeClr val="accent5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253" name="Google Shape;253;p17"/>
          <p:cNvSpPr/>
          <p:nvPr/>
        </p:nvSpPr>
        <p:spPr>
          <a:xfrm>
            <a:off x="4574725" y="260850"/>
            <a:ext cx="4311300" cy="4621800"/>
          </a:xfrm>
          <a:prstGeom prst="roundRect">
            <a:avLst>
              <a:gd fmla="val 5484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17"/>
          <p:cNvSpPr/>
          <p:nvPr/>
        </p:nvSpPr>
        <p:spPr>
          <a:xfrm rot="10800000">
            <a:off x="4574425" y="253950"/>
            <a:ext cx="4311900" cy="690300"/>
          </a:xfrm>
          <a:prstGeom prst="round2SameRect">
            <a:avLst>
              <a:gd fmla="val 0" name="adj1"/>
              <a:gd fmla="val 40627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17"/>
          <p:cNvSpPr/>
          <p:nvPr/>
        </p:nvSpPr>
        <p:spPr>
          <a:xfrm>
            <a:off x="6762925" y="2165975"/>
            <a:ext cx="2125435" cy="2716674"/>
          </a:xfrm>
          <a:custGeom>
            <a:rect b="b" l="l" r="r" t="t"/>
            <a:pathLst>
              <a:path extrusionOk="0" h="41115" w="32167">
                <a:moveTo>
                  <a:pt x="32135" y="1"/>
                </a:moveTo>
                <a:lnTo>
                  <a:pt x="0" y="41114"/>
                </a:lnTo>
                <a:lnTo>
                  <a:pt x="12508" y="41114"/>
                </a:lnTo>
                <a:lnTo>
                  <a:pt x="32167" y="14335"/>
                </a:lnTo>
                <a:lnTo>
                  <a:pt x="32167" y="410"/>
                </a:lnTo>
                <a:cubicBezTo>
                  <a:pt x="32167" y="284"/>
                  <a:pt x="32135" y="127"/>
                  <a:pt x="32135" y="1"/>
                </a:cubicBezTo>
                <a:close/>
              </a:path>
            </a:pathLst>
          </a:custGeom>
          <a:solidFill>
            <a:schemeClr val="accent3">
              <a:alpha val="29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7"/>
          <p:cNvSpPr/>
          <p:nvPr/>
        </p:nvSpPr>
        <p:spPr>
          <a:xfrm>
            <a:off x="7453233" y="3052756"/>
            <a:ext cx="1430193" cy="1829881"/>
          </a:xfrm>
          <a:custGeom>
            <a:rect b="b" l="l" r="r" t="t"/>
            <a:pathLst>
              <a:path extrusionOk="0" h="27694" w="21645">
                <a:moveTo>
                  <a:pt x="21645" y="1"/>
                </a:moveTo>
                <a:lnTo>
                  <a:pt x="1" y="27693"/>
                </a:lnTo>
                <a:lnTo>
                  <a:pt x="12477" y="27693"/>
                </a:lnTo>
                <a:lnTo>
                  <a:pt x="21645" y="15217"/>
                </a:lnTo>
                <a:lnTo>
                  <a:pt x="21645" y="1"/>
                </a:lnTo>
                <a:close/>
              </a:path>
            </a:pathLst>
          </a:custGeom>
          <a:solidFill>
            <a:schemeClr val="accent3">
              <a:alpha val="525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17"/>
          <p:cNvSpPr/>
          <p:nvPr/>
        </p:nvSpPr>
        <p:spPr>
          <a:xfrm>
            <a:off x="8152086" y="3941652"/>
            <a:ext cx="734886" cy="940974"/>
          </a:xfrm>
          <a:custGeom>
            <a:rect b="b" l="l" r="r" t="t"/>
            <a:pathLst>
              <a:path extrusionOk="0" h="14241" w="11122">
                <a:moveTo>
                  <a:pt x="11121" y="0"/>
                </a:moveTo>
                <a:lnTo>
                  <a:pt x="0" y="14240"/>
                </a:lnTo>
                <a:lnTo>
                  <a:pt x="7750" y="14240"/>
                </a:lnTo>
                <a:cubicBezTo>
                  <a:pt x="9609" y="14240"/>
                  <a:pt x="11121" y="12728"/>
                  <a:pt x="11121" y="10838"/>
                </a:cubicBezTo>
                <a:lnTo>
                  <a:pt x="11121" y="0"/>
                </a:lnTo>
                <a:close/>
              </a:path>
            </a:pathLst>
          </a:custGeom>
          <a:solidFill>
            <a:schemeClr val="accent3">
              <a:alpha val="826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17"/>
          <p:cNvSpPr/>
          <p:nvPr/>
        </p:nvSpPr>
        <p:spPr>
          <a:xfrm>
            <a:off x="2579425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5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17"/>
          <p:cNvSpPr/>
          <p:nvPr/>
        </p:nvSpPr>
        <p:spPr>
          <a:xfrm>
            <a:off x="2830946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6">
              <a:alpha val="111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7"/>
          <p:cNvSpPr/>
          <p:nvPr/>
        </p:nvSpPr>
        <p:spPr>
          <a:xfrm>
            <a:off x="3086274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2904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17"/>
          <p:cNvSpPr/>
          <p:nvPr/>
        </p:nvSpPr>
        <p:spPr>
          <a:xfrm>
            <a:off x="3319645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6">
              <a:alpha val="514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6">
    <p:bg>
      <p:bgPr>
        <a:solidFill>
          <a:schemeClr val="dk2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8"/>
          <p:cNvSpPr/>
          <p:nvPr/>
        </p:nvSpPr>
        <p:spPr>
          <a:xfrm>
            <a:off x="260700" y="260850"/>
            <a:ext cx="8635500" cy="4621800"/>
          </a:xfrm>
          <a:prstGeom prst="roundRect">
            <a:avLst>
              <a:gd fmla="val 5329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76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18"/>
          <p:cNvSpPr/>
          <p:nvPr/>
        </p:nvSpPr>
        <p:spPr>
          <a:xfrm>
            <a:off x="859775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580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18"/>
          <p:cNvSpPr/>
          <p:nvPr/>
        </p:nvSpPr>
        <p:spPr>
          <a:xfrm>
            <a:off x="1517958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620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18"/>
          <p:cNvSpPr/>
          <p:nvPr/>
        </p:nvSpPr>
        <p:spPr>
          <a:xfrm>
            <a:off x="2235587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dk2">
              <a:alpha val="452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18"/>
          <p:cNvSpPr/>
          <p:nvPr/>
        </p:nvSpPr>
        <p:spPr>
          <a:xfrm>
            <a:off x="2960701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2">
              <a:alpha val="508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8"/>
          <p:cNvSpPr/>
          <p:nvPr/>
        </p:nvSpPr>
        <p:spPr>
          <a:xfrm rot="10800000">
            <a:off x="258150" y="253950"/>
            <a:ext cx="8638200" cy="690300"/>
          </a:xfrm>
          <a:prstGeom prst="round2SameRect">
            <a:avLst>
              <a:gd fmla="val 0" name="adj1"/>
              <a:gd fmla="val 36231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9" name="Google Shape;269;p18"/>
          <p:cNvSpPr txBox="1"/>
          <p:nvPr>
            <p:ph type="ctrTitle"/>
          </p:nvPr>
        </p:nvSpPr>
        <p:spPr>
          <a:xfrm>
            <a:off x="704850" y="1123950"/>
            <a:ext cx="7739100" cy="800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1" sz="5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70" name="Google Shape;270;p18"/>
          <p:cNvSpPr txBox="1"/>
          <p:nvPr>
            <p:ph idx="2" type="title"/>
          </p:nvPr>
        </p:nvSpPr>
        <p:spPr>
          <a:xfrm>
            <a:off x="699900" y="3016825"/>
            <a:ext cx="2185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71" name="Google Shape;271;p18"/>
          <p:cNvSpPr txBox="1"/>
          <p:nvPr>
            <p:ph idx="1" type="subTitle"/>
          </p:nvPr>
        </p:nvSpPr>
        <p:spPr>
          <a:xfrm>
            <a:off x="699900" y="3527150"/>
            <a:ext cx="2185200" cy="11001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72" name="Google Shape;272;p18"/>
          <p:cNvSpPr txBox="1"/>
          <p:nvPr>
            <p:ph idx="3" type="title"/>
          </p:nvPr>
        </p:nvSpPr>
        <p:spPr>
          <a:xfrm>
            <a:off x="3479400" y="3016825"/>
            <a:ext cx="2185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73" name="Google Shape;273;p18"/>
          <p:cNvSpPr txBox="1"/>
          <p:nvPr>
            <p:ph idx="4" type="subTitle"/>
          </p:nvPr>
        </p:nvSpPr>
        <p:spPr>
          <a:xfrm>
            <a:off x="3479400" y="3527150"/>
            <a:ext cx="2185200" cy="11001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74" name="Google Shape;274;p18"/>
          <p:cNvSpPr txBox="1"/>
          <p:nvPr>
            <p:ph idx="5" type="title"/>
          </p:nvPr>
        </p:nvSpPr>
        <p:spPr>
          <a:xfrm>
            <a:off x="6258900" y="3016825"/>
            <a:ext cx="2185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75" name="Google Shape;275;p18"/>
          <p:cNvSpPr txBox="1"/>
          <p:nvPr>
            <p:ph idx="6" type="subTitle"/>
          </p:nvPr>
        </p:nvSpPr>
        <p:spPr>
          <a:xfrm>
            <a:off x="6258900" y="3527150"/>
            <a:ext cx="2185200" cy="11001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76" name="Google Shape;276;p18"/>
          <p:cNvSpPr/>
          <p:nvPr/>
        </p:nvSpPr>
        <p:spPr>
          <a:xfrm>
            <a:off x="2579425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5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7" name="Google Shape;277;p18"/>
          <p:cNvSpPr/>
          <p:nvPr/>
        </p:nvSpPr>
        <p:spPr>
          <a:xfrm>
            <a:off x="2830946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6">
              <a:alpha val="111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8"/>
          <p:cNvSpPr/>
          <p:nvPr/>
        </p:nvSpPr>
        <p:spPr>
          <a:xfrm>
            <a:off x="3086274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2904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9" name="Google Shape;279;p18"/>
          <p:cNvSpPr/>
          <p:nvPr/>
        </p:nvSpPr>
        <p:spPr>
          <a:xfrm>
            <a:off x="3319645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6">
              <a:alpha val="514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6_2">
    <p:bg>
      <p:bgPr>
        <a:solidFill>
          <a:schemeClr val="dk2"/>
        </a:solidFill>
      </p:bgPr>
    </p:bg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19"/>
          <p:cNvSpPr/>
          <p:nvPr/>
        </p:nvSpPr>
        <p:spPr>
          <a:xfrm>
            <a:off x="260700" y="260850"/>
            <a:ext cx="8635500" cy="4621800"/>
          </a:xfrm>
          <a:prstGeom prst="roundRect">
            <a:avLst>
              <a:gd fmla="val 5329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760000" dist="95250">
              <a:srgbClr val="231F20">
                <a:alpha val="2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19"/>
          <p:cNvSpPr/>
          <p:nvPr/>
        </p:nvSpPr>
        <p:spPr>
          <a:xfrm rot="10800000">
            <a:off x="258150" y="253950"/>
            <a:ext cx="8638200" cy="690300"/>
          </a:xfrm>
          <a:prstGeom prst="round2SameRect">
            <a:avLst>
              <a:gd fmla="val 0" name="adj1"/>
              <a:gd fmla="val 36231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3" name="Google Shape;283;p19"/>
          <p:cNvSpPr/>
          <p:nvPr/>
        </p:nvSpPr>
        <p:spPr>
          <a:xfrm>
            <a:off x="859775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580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9"/>
          <p:cNvSpPr/>
          <p:nvPr/>
        </p:nvSpPr>
        <p:spPr>
          <a:xfrm>
            <a:off x="1517958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620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9"/>
          <p:cNvSpPr/>
          <p:nvPr/>
        </p:nvSpPr>
        <p:spPr>
          <a:xfrm>
            <a:off x="2235587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dk2">
              <a:alpha val="452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6" name="Google Shape;286;p19"/>
          <p:cNvSpPr/>
          <p:nvPr/>
        </p:nvSpPr>
        <p:spPr>
          <a:xfrm>
            <a:off x="2960701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2">
              <a:alpha val="508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7" name="Google Shape;287;p19"/>
          <p:cNvSpPr txBox="1"/>
          <p:nvPr>
            <p:ph type="ctrTitle"/>
          </p:nvPr>
        </p:nvSpPr>
        <p:spPr>
          <a:xfrm>
            <a:off x="704850" y="1123950"/>
            <a:ext cx="7739100" cy="800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1" sz="5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88" name="Google Shape;288;p19"/>
          <p:cNvSpPr txBox="1"/>
          <p:nvPr>
            <p:ph idx="2" type="title"/>
          </p:nvPr>
        </p:nvSpPr>
        <p:spPr>
          <a:xfrm>
            <a:off x="2598327" y="3744625"/>
            <a:ext cx="58458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89" name="Google Shape;289;p19"/>
          <p:cNvSpPr txBox="1"/>
          <p:nvPr>
            <p:ph idx="1" type="subTitle"/>
          </p:nvPr>
        </p:nvSpPr>
        <p:spPr>
          <a:xfrm>
            <a:off x="2598325" y="4254950"/>
            <a:ext cx="5845800" cy="3723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90" name="Google Shape;290;p19"/>
          <p:cNvSpPr txBox="1"/>
          <p:nvPr>
            <p:ph idx="3" type="title"/>
          </p:nvPr>
        </p:nvSpPr>
        <p:spPr>
          <a:xfrm>
            <a:off x="2598327" y="2862000"/>
            <a:ext cx="58458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91" name="Google Shape;291;p19"/>
          <p:cNvSpPr txBox="1"/>
          <p:nvPr>
            <p:ph idx="4" type="subTitle"/>
          </p:nvPr>
        </p:nvSpPr>
        <p:spPr>
          <a:xfrm>
            <a:off x="2598325" y="3372325"/>
            <a:ext cx="5845800" cy="3723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92" name="Google Shape;292;p19"/>
          <p:cNvSpPr txBox="1"/>
          <p:nvPr>
            <p:ph idx="5" type="title"/>
          </p:nvPr>
        </p:nvSpPr>
        <p:spPr>
          <a:xfrm>
            <a:off x="2598327" y="1979375"/>
            <a:ext cx="58458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293" name="Google Shape;293;p19"/>
          <p:cNvSpPr txBox="1"/>
          <p:nvPr>
            <p:ph idx="6" type="subTitle"/>
          </p:nvPr>
        </p:nvSpPr>
        <p:spPr>
          <a:xfrm>
            <a:off x="2598325" y="2489700"/>
            <a:ext cx="5845800" cy="3723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294" name="Google Shape;294;p19"/>
          <p:cNvSpPr txBox="1"/>
          <p:nvPr>
            <p:ph hasCustomPrompt="1" idx="7" type="title"/>
          </p:nvPr>
        </p:nvSpPr>
        <p:spPr>
          <a:xfrm>
            <a:off x="704850" y="2023625"/>
            <a:ext cx="896700" cy="43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b="1" sz="26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5" name="Google Shape;295;p19"/>
          <p:cNvSpPr txBox="1"/>
          <p:nvPr>
            <p:ph hasCustomPrompt="1" idx="8" type="title"/>
          </p:nvPr>
        </p:nvSpPr>
        <p:spPr>
          <a:xfrm>
            <a:off x="704850" y="2901526"/>
            <a:ext cx="896700" cy="43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b="1" sz="26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6" name="Google Shape;296;p19"/>
          <p:cNvSpPr txBox="1"/>
          <p:nvPr>
            <p:ph hasCustomPrompt="1" idx="9" type="title"/>
          </p:nvPr>
        </p:nvSpPr>
        <p:spPr>
          <a:xfrm>
            <a:off x="704850" y="3785801"/>
            <a:ext cx="896700" cy="435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b="1" sz="26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97" name="Google Shape;297;p19"/>
          <p:cNvSpPr/>
          <p:nvPr/>
        </p:nvSpPr>
        <p:spPr>
          <a:xfrm>
            <a:off x="2579425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5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19"/>
          <p:cNvSpPr/>
          <p:nvPr/>
        </p:nvSpPr>
        <p:spPr>
          <a:xfrm>
            <a:off x="2830946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6">
              <a:alpha val="111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19"/>
          <p:cNvSpPr/>
          <p:nvPr/>
        </p:nvSpPr>
        <p:spPr>
          <a:xfrm>
            <a:off x="3086274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2904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9"/>
          <p:cNvSpPr/>
          <p:nvPr/>
        </p:nvSpPr>
        <p:spPr>
          <a:xfrm>
            <a:off x="3319645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6">
              <a:alpha val="514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2">
  <p:cSld name="CUSTOM_6_3">
    <p:bg>
      <p:bgPr>
        <a:solidFill>
          <a:schemeClr val="dk2"/>
        </a:solidFill>
      </p:bgPr>
    </p:bg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0"/>
          <p:cNvSpPr/>
          <p:nvPr/>
        </p:nvSpPr>
        <p:spPr>
          <a:xfrm>
            <a:off x="260700" y="2026800"/>
            <a:ext cx="8635500" cy="2856000"/>
          </a:xfrm>
          <a:prstGeom prst="roundRect">
            <a:avLst>
              <a:gd fmla="val 8502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760000" dist="95250">
              <a:srgbClr val="231F20">
                <a:alpha val="2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3" name="Google Shape;303;p20"/>
          <p:cNvSpPr/>
          <p:nvPr/>
        </p:nvSpPr>
        <p:spPr>
          <a:xfrm>
            <a:off x="260700" y="260850"/>
            <a:ext cx="8635500" cy="1766400"/>
          </a:xfrm>
          <a:prstGeom prst="roundRect">
            <a:avLst>
              <a:gd fmla="val 13386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760000" dist="95250">
              <a:srgbClr val="231F20">
                <a:alpha val="2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20"/>
          <p:cNvSpPr/>
          <p:nvPr/>
        </p:nvSpPr>
        <p:spPr>
          <a:xfrm>
            <a:off x="260700" y="2026800"/>
            <a:ext cx="8635500" cy="2856000"/>
          </a:xfrm>
          <a:prstGeom prst="roundRect">
            <a:avLst>
              <a:gd fmla="val 850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20"/>
          <p:cNvSpPr/>
          <p:nvPr/>
        </p:nvSpPr>
        <p:spPr>
          <a:xfrm rot="10800000">
            <a:off x="258150" y="253950"/>
            <a:ext cx="8638200" cy="690300"/>
          </a:xfrm>
          <a:prstGeom prst="round2SameRect">
            <a:avLst>
              <a:gd fmla="val 0" name="adj1"/>
              <a:gd fmla="val 36231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20"/>
          <p:cNvSpPr/>
          <p:nvPr/>
        </p:nvSpPr>
        <p:spPr>
          <a:xfrm>
            <a:off x="859775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580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0"/>
          <p:cNvSpPr/>
          <p:nvPr/>
        </p:nvSpPr>
        <p:spPr>
          <a:xfrm>
            <a:off x="1517958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620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20"/>
          <p:cNvSpPr/>
          <p:nvPr/>
        </p:nvSpPr>
        <p:spPr>
          <a:xfrm>
            <a:off x="2235587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dk2">
              <a:alpha val="452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20"/>
          <p:cNvSpPr/>
          <p:nvPr/>
        </p:nvSpPr>
        <p:spPr>
          <a:xfrm>
            <a:off x="2960701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2">
              <a:alpha val="508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20"/>
          <p:cNvSpPr txBox="1"/>
          <p:nvPr>
            <p:ph type="ctrTitle"/>
          </p:nvPr>
        </p:nvSpPr>
        <p:spPr>
          <a:xfrm>
            <a:off x="704850" y="1123950"/>
            <a:ext cx="7739100" cy="800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1" sz="5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11" name="Google Shape;311;p20"/>
          <p:cNvSpPr txBox="1"/>
          <p:nvPr>
            <p:ph idx="2" type="title"/>
          </p:nvPr>
        </p:nvSpPr>
        <p:spPr>
          <a:xfrm>
            <a:off x="699900" y="3386375"/>
            <a:ext cx="2295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12" name="Google Shape;312;p20"/>
          <p:cNvSpPr txBox="1"/>
          <p:nvPr>
            <p:ph idx="1" type="subTitle"/>
          </p:nvPr>
        </p:nvSpPr>
        <p:spPr>
          <a:xfrm>
            <a:off x="699900" y="3896700"/>
            <a:ext cx="2142600" cy="721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3" name="Google Shape;313;p20"/>
          <p:cNvSpPr txBox="1"/>
          <p:nvPr>
            <p:ph idx="3" type="title"/>
          </p:nvPr>
        </p:nvSpPr>
        <p:spPr>
          <a:xfrm>
            <a:off x="3499100" y="3386375"/>
            <a:ext cx="2142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14" name="Google Shape;314;p20"/>
          <p:cNvSpPr txBox="1"/>
          <p:nvPr>
            <p:ph idx="4" type="subTitle"/>
          </p:nvPr>
        </p:nvSpPr>
        <p:spPr>
          <a:xfrm>
            <a:off x="3499100" y="3896700"/>
            <a:ext cx="2142600" cy="721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5" name="Google Shape;315;p20"/>
          <p:cNvSpPr txBox="1"/>
          <p:nvPr>
            <p:ph idx="5" type="title"/>
          </p:nvPr>
        </p:nvSpPr>
        <p:spPr>
          <a:xfrm>
            <a:off x="6298325" y="3386375"/>
            <a:ext cx="21426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16" name="Google Shape;316;p20"/>
          <p:cNvSpPr txBox="1"/>
          <p:nvPr>
            <p:ph idx="6" type="subTitle"/>
          </p:nvPr>
        </p:nvSpPr>
        <p:spPr>
          <a:xfrm>
            <a:off x="6298325" y="3896700"/>
            <a:ext cx="2142600" cy="721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17" name="Google Shape;317;p20"/>
          <p:cNvSpPr/>
          <p:nvPr/>
        </p:nvSpPr>
        <p:spPr>
          <a:xfrm>
            <a:off x="2579425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5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8" name="Google Shape;318;p20"/>
          <p:cNvSpPr/>
          <p:nvPr/>
        </p:nvSpPr>
        <p:spPr>
          <a:xfrm>
            <a:off x="2830946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6">
              <a:alpha val="111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0"/>
          <p:cNvSpPr/>
          <p:nvPr/>
        </p:nvSpPr>
        <p:spPr>
          <a:xfrm>
            <a:off x="3086274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2904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0" name="Google Shape;320;p20"/>
          <p:cNvSpPr/>
          <p:nvPr/>
        </p:nvSpPr>
        <p:spPr>
          <a:xfrm>
            <a:off x="3319645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6">
              <a:alpha val="514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2"/>
        </a:solidFill>
      </p:bgPr>
    </p:bg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"/>
          <p:cNvSpPr/>
          <p:nvPr/>
        </p:nvSpPr>
        <p:spPr>
          <a:xfrm>
            <a:off x="260700" y="260850"/>
            <a:ext cx="6203700" cy="4621800"/>
          </a:xfrm>
          <a:prstGeom prst="roundRect">
            <a:avLst>
              <a:gd fmla="val 5282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82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6464500" y="260850"/>
            <a:ext cx="2418900" cy="4621800"/>
          </a:xfrm>
          <a:prstGeom prst="roundRect">
            <a:avLst>
              <a:gd fmla="val 13118" name="adj"/>
            </a:avLst>
          </a:prstGeom>
          <a:solidFill>
            <a:schemeClr val="accent4"/>
          </a:solidFill>
          <a:ln>
            <a:noFill/>
          </a:ln>
          <a:effectLst>
            <a:outerShdw blurRad="242888" rotWithShape="0" algn="bl" dir="582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" name="Google Shape;30;p3"/>
          <p:cNvSpPr/>
          <p:nvPr/>
        </p:nvSpPr>
        <p:spPr>
          <a:xfrm>
            <a:off x="260700" y="260850"/>
            <a:ext cx="6203700" cy="4621800"/>
          </a:xfrm>
          <a:prstGeom prst="roundRect">
            <a:avLst>
              <a:gd fmla="val 5282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" name="Google Shape;31;p3"/>
          <p:cNvSpPr/>
          <p:nvPr/>
        </p:nvSpPr>
        <p:spPr>
          <a:xfrm>
            <a:off x="6464500" y="260850"/>
            <a:ext cx="2418900" cy="4621800"/>
          </a:xfrm>
          <a:prstGeom prst="roundRect">
            <a:avLst>
              <a:gd fmla="val 9574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" name="Google Shape;32;p3"/>
          <p:cNvSpPr/>
          <p:nvPr/>
        </p:nvSpPr>
        <p:spPr>
          <a:xfrm>
            <a:off x="6762925" y="2165975"/>
            <a:ext cx="2125435" cy="2716674"/>
          </a:xfrm>
          <a:custGeom>
            <a:rect b="b" l="l" r="r" t="t"/>
            <a:pathLst>
              <a:path extrusionOk="0" h="41115" w="32167">
                <a:moveTo>
                  <a:pt x="32135" y="1"/>
                </a:moveTo>
                <a:lnTo>
                  <a:pt x="0" y="41114"/>
                </a:lnTo>
                <a:lnTo>
                  <a:pt x="12508" y="41114"/>
                </a:lnTo>
                <a:lnTo>
                  <a:pt x="32167" y="14335"/>
                </a:lnTo>
                <a:lnTo>
                  <a:pt x="32167" y="410"/>
                </a:lnTo>
                <a:cubicBezTo>
                  <a:pt x="32167" y="284"/>
                  <a:pt x="32135" y="127"/>
                  <a:pt x="32135" y="1"/>
                </a:cubicBezTo>
                <a:close/>
              </a:path>
            </a:pathLst>
          </a:custGeom>
          <a:solidFill>
            <a:schemeClr val="accent3">
              <a:alpha val="29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" name="Google Shape;33;p3"/>
          <p:cNvSpPr/>
          <p:nvPr/>
        </p:nvSpPr>
        <p:spPr>
          <a:xfrm>
            <a:off x="7453233" y="3052756"/>
            <a:ext cx="1430193" cy="1829881"/>
          </a:xfrm>
          <a:custGeom>
            <a:rect b="b" l="l" r="r" t="t"/>
            <a:pathLst>
              <a:path extrusionOk="0" h="27694" w="21645">
                <a:moveTo>
                  <a:pt x="21645" y="1"/>
                </a:moveTo>
                <a:lnTo>
                  <a:pt x="1" y="27693"/>
                </a:lnTo>
                <a:lnTo>
                  <a:pt x="12477" y="27693"/>
                </a:lnTo>
                <a:lnTo>
                  <a:pt x="21645" y="15217"/>
                </a:lnTo>
                <a:lnTo>
                  <a:pt x="21645" y="1"/>
                </a:lnTo>
                <a:close/>
              </a:path>
            </a:pathLst>
          </a:custGeom>
          <a:solidFill>
            <a:schemeClr val="accent3">
              <a:alpha val="525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3"/>
          <p:cNvSpPr/>
          <p:nvPr/>
        </p:nvSpPr>
        <p:spPr>
          <a:xfrm rot="10800000">
            <a:off x="258075" y="253950"/>
            <a:ext cx="6209400" cy="690300"/>
          </a:xfrm>
          <a:prstGeom prst="round2SameRect">
            <a:avLst>
              <a:gd fmla="val 0" name="adj1"/>
              <a:gd fmla="val 37256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" name="Google Shape;35;p3"/>
          <p:cNvSpPr/>
          <p:nvPr/>
        </p:nvSpPr>
        <p:spPr>
          <a:xfrm>
            <a:off x="859775" y="253950"/>
            <a:ext cx="3256497" cy="4628758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accent3">
              <a:alpha val="139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" name="Google Shape;36;p3"/>
          <p:cNvSpPr/>
          <p:nvPr/>
        </p:nvSpPr>
        <p:spPr>
          <a:xfrm>
            <a:off x="1503060" y="253950"/>
            <a:ext cx="3256497" cy="4628758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accent3">
              <a:alpha val="29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3"/>
          <p:cNvSpPr/>
          <p:nvPr/>
        </p:nvSpPr>
        <p:spPr>
          <a:xfrm>
            <a:off x="2204446" y="253950"/>
            <a:ext cx="3256497" cy="4628758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accent3">
              <a:alpha val="525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3"/>
          <p:cNvSpPr/>
          <p:nvPr/>
        </p:nvSpPr>
        <p:spPr>
          <a:xfrm>
            <a:off x="2913147" y="253950"/>
            <a:ext cx="3256497" cy="4628758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accent3">
              <a:alpha val="826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" name="Google Shape;39;p3"/>
          <p:cNvSpPr/>
          <p:nvPr/>
        </p:nvSpPr>
        <p:spPr>
          <a:xfrm>
            <a:off x="8142561" y="3941652"/>
            <a:ext cx="734886" cy="940974"/>
          </a:xfrm>
          <a:custGeom>
            <a:rect b="b" l="l" r="r" t="t"/>
            <a:pathLst>
              <a:path extrusionOk="0" h="14241" w="11122">
                <a:moveTo>
                  <a:pt x="11121" y="0"/>
                </a:moveTo>
                <a:lnTo>
                  <a:pt x="0" y="14240"/>
                </a:lnTo>
                <a:lnTo>
                  <a:pt x="7750" y="14240"/>
                </a:lnTo>
                <a:cubicBezTo>
                  <a:pt x="9609" y="14240"/>
                  <a:pt x="11121" y="12728"/>
                  <a:pt x="11121" y="10838"/>
                </a:cubicBezTo>
                <a:lnTo>
                  <a:pt x="11121" y="0"/>
                </a:lnTo>
                <a:close/>
              </a:path>
            </a:pathLst>
          </a:custGeom>
          <a:solidFill>
            <a:schemeClr val="accent3">
              <a:alpha val="826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" name="Google Shape;40;p3"/>
          <p:cNvSpPr txBox="1"/>
          <p:nvPr>
            <p:ph type="ctrTitle"/>
          </p:nvPr>
        </p:nvSpPr>
        <p:spPr>
          <a:xfrm>
            <a:off x="704850" y="2154775"/>
            <a:ext cx="5464800" cy="14403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1" sz="10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1" name="Google Shape;41;p3"/>
          <p:cNvSpPr txBox="1"/>
          <p:nvPr>
            <p:ph hasCustomPrompt="1" idx="2" type="title"/>
          </p:nvPr>
        </p:nvSpPr>
        <p:spPr>
          <a:xfrm>
            <a:off x="791311" y="971975"/>
            <a:ext cx="2458200" cy="1182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000"/>
              <a:buNone/>
              <a:defRPr b="1" sz="100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42" name="Google Shape;42;p3"/>
          <p:cNvSpPr txBox="1"/>
          <p:nvPr>
            <p:ph idx="1" type="subTitle"/>
          </p:nvPr>
        </p:nvSpPr>
        <p:spPr>
          <a:xfrm>
            <a:off x="704850" y="4000500"/>
            <a:ext cx="3839400" cy="619800"/>
          </a:xfrm>
          <a:prstGeom prst="rect">
            <a:avLst/>
          </a:prstGeom>
          <a:solidFill>
            <a:srgbClr val="FFFFFF">
              <a:alpha val="19550"/>
            </a:srgbClr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solidFill>
                  <a:schemeClr val="lt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6_1">
    <p:bg>
      <p:bgPr>
        <a:solidFill>
          <a:schemeClr val="dk2"/>
        </a:solidFill>
      </p:bgPr>
    </p:bg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21"/>
          <p:cNvSpPr/>
          <p:nvPr/>
        </p:nvSpPr>
        <p:spPr>
          <a:xfrm>
            <a:off x="260700" y="260850"/>
            <a:ext cx="8635500" cy="4621800"/>
          </a:xfrm>
          <a:prstGeom prst="roundRect">
            <a:avLst>
              <a:gd fmla="val 5329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760000" dist="95250">
              <a:srgbClr val="231F20">
                <a:alpha val="2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21"/>
          <p:cNvSpPr/>
          <p:nvPr/>
        </p:nvSpPr>
        <p:spPr>
          <a:xfrm rot="10800000">
            <a:off x="258150" y="253950"/>
            <a:ext cx="8638200" cy="690300"/>
          </a:xfrm>
          <a:prstGeom prst="round2SameRect">
            <a:avLst>
              <a:gd fmla="val 0" name="adj1"/>
              <a:gd fmla="val 36231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1"/>
          <p:cNvSpPr/>
          <p:nvPr/>
        </p:nvSpPr>
        <p:spPr>
          <a:xfrm>
            <a:off x="859775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580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1"/>
          <p:cNvSpPr/>
          <p:nvPr/>
        </p:nvSpPr>
        <p:spPr>
          <a:xfrm>
            <a:off x="1517958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620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21"/>
          <p:cNvSpPr/>
          <p:nvPr/>
        </p:nvSpPr>
        <p:spPr>
          <a:xfrm>
            <a:off x="2235587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dk2">
              <a:alpha val="452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21"/>
          <p:cNvSpPr/>
          <p:nvPr/>
        </p:nvSpPr>
        <p:spPr>
          <a:xfrm>
            <a:off x="2960701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2">
              <a:alpha val="508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21"/>
          <p:cNvSpPr txBox="1"/>
          <p:nvPr>
            <p:ph type="ctrTitle"/>
          </p:nvPr>
        </p:nvSpPr>
        <p:spPr>
          <a:xfrm>
            <a:off x="704850" y="1123950"/>
            <a:ext cx="7739100" cy="800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1" sz="5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29" name="Google Shape;329;p21"/>
          <p:cNvSpPr txBox="1"/>
          <p:nvPr>
            <p:ph idx="2" type="title"/>
          </p:nvPr>
        </p:nvSpPr>
        <p:spPr>
          <a:xfrm>
            <a:off x="699900" y="3386375"/>
            <a:ext cx="2295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30" name="Google Shape;330;p21"/>
          <p:cNvSpPr txBox="1"/>
          <p:nvPr>
            <p:ph idx="1" type="subTitle"/>
          </p:nvPr>
        </p:nvSpPr>
        <p:spPr>
          <a:xfrm>
            <a:off x="699900" y="3896700"/>
            <a:ext cx="2295000" cy="721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31" name="Google Shape;331;p21"/>
          <p:cNvSpPr txBox="1"/>
          <p:nvPr>
            <p:ph idx="3" type="title"/>
          </p:nvPr>
        </p:nvSpPr>
        <p:spPr>
          <a:xfrm>
            <a:off x="3424500" y="3386375"/>
            <a:ext cx="2295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32" name="Google Shape;332;p21"/>
          <p:cNvSpPr txBox="1"/>
          <p:nvPr>
            <p:ph idx="4" type="subTitle"/>
          </p:nvPr>
        </p:nvSpPr>
        <p:spPr>
          <a:xfrm>
            <a:off x="3424500" y="3896700"/>
            <a:ext cx="2295000" cy="721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33" name="Google Shape;333;p21"/>
          <p:cNvSpPr txBox="1"/>
          <p:nvPr>
            <p:ph idx="5" type="title"/>
          </p:nvPr>
        </p:nvSpPr>
        <p:spPr>
          <a:xfrm>
            <a:off x="6149100" y="3386375"/>
            <a:ext cx="22950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34" name="Google Shape;334;p21"/>
          <p:cNvSpPr txBox="1"/>
          <p:nvPr>
            <p:ph idx="6" type="subTitle"/>
          </p:nvPr>
        </p:nvSpPr>
        <p:spPr>
          <a:xfrm>
            <a:off x="6149100" y="3896700"/>
            <a:ext cx="2295000" cy="721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35" name="Google Shape;335;p21"/>
          <p:cNvSpPr txBox="1"/>
          <p:nvPr>
            <p:ph hasCustomPrompt="1" idx="7" type="title"/>
          </p:nvPr>
        </p:nvSpPr>
        <p:spPr>
          <a:xfrm>
            <a:off x="704850" y="2328425"/>
            <a:ext cx="2290200" cy="10740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b="1" sz="8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6" name="Google Shape;336;p21"/>
          <p:cNvSpPr txBox="1"/>
          <p:nvPr>
            <p:ph hasCustomPrompt="1" idx="8" type="title"/>
          </p:nvPr>
        </p:nvSpPr>
        <p:spPr>
          <a:xfrm>
            <a:off x="3424500" y="2328425"/>
            <a:ext cx="2290200" cy="10740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b="1" sz="8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7" name="Google Shape;337;p21"/>
          <p:cNvSpPr txBox="1"/>
          <p:nvPr>
            <p:ph hasCustomPrompt="1" idx="9" type="title"/>
          </p:nvPr>
        </p:nvSpPr>
        <p:spPr>
          <a:xfrm>
            <a:off x="6144150" y="2328425"/>
            <a:ext cx="2290200" cy="10740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b="1" sz="8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38" name="Google Shape;338;p21"/>
          <p:cNvSpPr/>
          <p:nvPr/>
        </p:nvSpPr>
        <p:spPr>
          <a:xfrm>
            <a:off x="2579425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5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21"/>
          <p:cNvSpPr/>
          <p:nvPr/>
        </p:nvSpPr>
        <p:spPr>
          <a:xfrm>
            <a:off x="2830946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6">
              <a:alpha val="111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0" name="Google Shape;340;p21"/>
          <p:cNvSpPr/>
          <p:nvPr/>
        </p:nvSpPr>
        <p:spPr>
          <a:xfrm>
            <a:off x="3086274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2904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1"/>
          <p:cNvSpPr/>
          <p:nvPr/>
        </p:nvSpPr>
        <p:spPr>
          <a:xfrm>
            <a:off x="3319645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6">
              <a:alpha val="514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bg>
      <p:bgPr>
        <a:solidFill>
          <a:schemeClr val="dk2"/>
        </a:solidFill>
      </p:bgPr>
    </p:bg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22"/>
          <p:cNvSpPr/>
          <p:nvPr/>
        </p:nvSpPr>
        <p:spPr>
          <a:xfrm>
            <a:off x="260700" y="260850"/>
            <a:ext cx="8635500" cy="4621800"/>
          </a:xfrm>
          <a:prstGeom prst="roundRect">
            <a:avLst>
              <a:gd fmla="val 5329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76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4" name="Google Shape;344;p22"/>
          <p:cNvSpPr/>
          <p:nvPr/>
        </p:nvSpPr>
        <p:spPr>
          <a:xfrm>
            <a:off x="859775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580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2"/>
          <p:cNvSpPr/>
          <p:nvPr/>
        </p:nvSpPr>
        <p:spPr>
          <a:xfrm>
            <a:off x="1517958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620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6" name="Google Shape;346;p22"/>
          <p:cNvSpPr/>
          <p:nvPr/>
        </p:nvSpPr>
        <p:spPr>
          <a:xfrm>
            <a:off x="2235587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dk2">
              <a:alpha val="452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7" name="Google Shape;347;p22"/>
          <p:cNvSpPr/>
          <p:nvPr/>
        </p:nvSpPr>
        <p:spPr>
          <a:xfrm>
            <a:off x="2960701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2">
              <a:alpha val="508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2"/>
          <p:cNvSpPr/>
          <p:nvPr/>
        </p:nvSpPr>
        <p:spPr>
          <a:xfrm rot="10800000">
            <a:off x="258150" y="253950"/>
            <a:ext cx="8638200" cy="690300"/>
          </a:xfrm>
          <a:prstGeom prst="round2SameRect">
            <a:avLst>
              <a:gd fmla="val 0" name="adj1"/>
              <a:gd fmla="val 36231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22"/>
          <p:cNvSpPr txBox="1"/>
          <p:nvPr>
            <p:ph type="ctrTitle"/>
          </p:nvPr>
        </p:nvSpPr>
        <p:spPr>
          <a:xfrm>
            <a:off x="704850" y="1123950"/>
            <a:ext cx="7739100" cy="800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1" sz="5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50" name="Google Shape;350;p22"/>
          <p:cNvSpPr txBox="1"/>
          <p:nvPr>
            <p:ph idx="2" type="title"/>
          </p:nvPr>
        </p:nvSpPr>
        <p:spPr>
          <a:xfrm>
            <a:off x="1776538" y="1949550"/>
            <a:ext cx="2185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51" name="Google Shape;351;p22"/>
          <p:cNvSpPr txBox="1"/>
          <p:nvPr>
            <p:ph idx="1" type="subTitle"/>
          </p:nvPr>
        </p:nvSpPr>
        <p:spPr>
          <a:xfrm>
            <a:off x="1776538" y="2459875"/>
            <a:ext cx="2185200" cy="721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52" name="Google Shape;352;p22"/>
          <p:cNvSpPr txBox="1"/>
          <p:nvPr>
            <p:ph idx="3" type="title"/>
          </p:nvPr>
        </p:nvSpPr>
        <p:spPr>
          <a:xfrm>
            <a:off x="1776538" y="3386375"/>
            <a:ext cx="2185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53" name="Google Shape;353;p22"/>
          <p:cNvSpPr txBox="1"/>
          <p:nvPr>
            <p:ph idx="4" type="subTitle"/>
          </p:nvPr>
        </p:nvSpPr>
        <p:spPr>
          <a:xfrm>
            <a:off x="1776538" y="3896700"/>
            <a:ext cx="2185200" cy="721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54" name="Google Shape;354;p22"/>
          <p:cNvSpPr txBox="1"/>
          <p:nvPr>
            <p:ph idx="5" type="title"/>
          </p:nvPr>
        </p:nvSpPr>
        <p:spPr>
          <a:xfrm>
            <a:off x="5648488" y="1949550"/>
            <a:ext cx="2185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55" name="Google Shape;355;p22"/>
          <p:cNvSpPr txBox="1"/>
          <p:nvPr>
            <p:ph idx="6" type="subTitle"/>
          </p:nvPr>
        </p:nvSpPr>
        <p:spPr>
          <a:xfrm>
            <a:off x="5648488" y="2459875"/>
            <a:ext cx="2185200" cy="721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56" name="Google Shape;356;p22"/>
          <p:cNvSpPr txBox="1"/>
          <p:nvPr>
            <p:ph idx="7" type="title"/>
          </p:nvPr>
        </p:nvSpPr>
        <p:spPr>
          <a:xfrm>
            <a:off x="5648488" y="3386375"/>
            <a:ext cx="2185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57" name="Google Shape;357;p22"/>
          <p:cNvSpPr txBox="1"/>
          <p:nvPr>
            <p:ph idx="8" type="subTitle"/>
          </p:nvPr>
        </p:nvSpPr>
        <p:spPr>
          <a:xfrm>
            <a:off x="5648488" y="3896700"/>
            <a:ext cx="2185200" cy="721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58" name="Google Shape;358;p22"/>
          <p:cNvSpPr/>
          <p:nvPr/>
        </p:nvSpPr>
        <p:spPr>
          <a:xfrm>
            <a:off x="2579425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5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22"/>
          <p:cNvSpPr/>
          <p:nvPr/>
        </p:nvSpPr>
        <p:spPr>
          <a:xfrm>
            <a:off x="2830946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6">
              <a:alpha val="111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22"/>
          <p:cNvSpPr/>
          <p:nvPr/>
        </p:nvSpPr>
        <p:spPr>
          <a:xfrm>
            <a:off x="3086274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2904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2"/>
          <p:cNvSpPr/>
          <p:nvPr/>
        </p:nvSpPr>
        <p:spPr>
          <a:xfrm>
            <a:off x="3319645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6">
              <a:alpha val="514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10">
    <p:bg>
      <p:bgPr>
        <a:solidFill>
          <a:schemeClr val="dk2"/>
        </a:solidFill>
      </p:bgPr>
    </p:bg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3"/>
          <p:cNvSpPr/>
          <p:nvPr/>
        </p:nvSpPr>
        <p:spPr>
          <a:xfrm>
            <a:off x="260700" y="260850"/>
            <a:ext cx="8635500" cy="4621800"/>
          </a:xfrm>
          <a:prstGeom prst="roundRect">
            <a:avLst>
              <a:gd fmla="val 5329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76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23"/>
          <p:cNvSpPr/>
          <p:nvPr/>
        </p:nvSpPr>
        <p:spPr>
          <a:xfrm>
            <a:off x="859775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580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23"/>
          <p:cNvSpPr/>
          <p:nvPr/>
        </p:nvSpPr>
        <p:spPr>
          <a:xfrm>
            <a:off x="1517958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620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23"/>
          <p:cNvSpPr/>
          <p:nvPr/>
        </p:nvSpPr>
        <p:spPr>
          <a:xfrm>
            <a:off x="2235587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dk2">
              <a:alpha val="452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3"/>
          <p:cNvSpPr/>
          <p:nvPr/>
        </p:nvSpPr>
        <p:spPr>
          <a:xfrm>
            <a:off x="2960701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2">
              <a:alpha val="508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8" name="Google Shape;368;p23"/>
          <p:cNvSpPr/>
          <p:nvPr/>
        </p:nvSpPr>
        <p:spPr>
          <a:xfrm rot="10800000">
            <a:off x="258150" y="253950"/>
            <a:ext cx="8638200" cy="690300"/>
          </a:xfrm>
          <a:prstGeom prst="round2SameRect">
            <a:avLst>
              <a:gd fmla="val 0" name="adj1"/>
              <a:gd fmla="val 36231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9" name="Google Shape;369;p23"/>
          <p:cNvSpPr txBox="1"/>
          <p:nvPr>
            <p:ph type="ctrTitle"/>
          </p:nvPr>
        </p:nvSpPr>
        <p:spPr>
          <a:xfrm>
            <a:off x="704850" y="1123950"/>
            <a:ext cx="7739100" cy="800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1" sz="5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70" name="Google Shape;370;p23"/>
          <p:cNvSpPr txBox="1"/>
          <p:nvPr>
            <p:ph idx="2" type="title"/>
          </p:nvPr>
        </p:nvSpPr>
        <p:spPr>
          <a:xfrm>
            <a:off x="704838" y="1949550"/>
            <a:ext cx="2185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71" name="Google Shape;371;p23"/>
          <p:cNvSpPr txBox="1"/>
          <p:nvPr>
            <p:ph idx="1" type="subTitle"/>
          </p:nvPr>
        </p:nvSpPr>
        <p:spPr>
          <a:xfrm>
            <a:off x="704838" y="2459875"/>
            <a:ext cx="2185200" cy="721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72" name="Google Shape;372;p23"/>
          <p:cNvSpPr txBox="1"/>
          <p:nvPr>
            <p:ph idx="3" type="title"/>
          </p:nvPr>
        </p:nvSpPr>
        <p:spPr>
          <a:xfrm>
            <a:off x="704838" y="3386375"/>
            <a:ext cx="2185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73" name="Google Shape;373;p23"/>
          <p:cNvSpPr txBox="1"/>
          <p:nvPr>
            <p:ph idx="4" type="subTitle"/>
          </p:nvPr>
        </p:nvSpPr>
        <p:spPr>
          <a:xfrm>
            <a:off x="704838" y="3896700"/>
            <a:ext cx="2185200" cy="721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74" name="Google Shape;374;p23"/>
          <p:cNvSpPr txBox="1"/>
          <p:nvPr>
            <p:ph idx="5" type="title"/>
          </p:nvPr>
        </p:nvSpPr>
        <p:spPr>
          <a:xfrm>
            <a:off x="6258738" y="1949550"/>
            <a:ext cx="2185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75" name="Google Shape;375;p23"/>
          <p:cNvSpPr txBox="1"/>
          <p:nvPr>
            <p:ph idx="6" type="subTitle"/>
          </p:nvPr>
        </p:nvSpPr>
        <p:spPr>
          <a:xfrm>
            <a:off x="6258738" y="2459875"/>
            <a:ext cx="2185200" cy="721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76" name="Google Shape;376;p23"/>
          <p:cNvSpPr txBox="1"/>
          <p:nvPr>
            <p:ph idx="7" type="title"/>
          </p:nvPr>
        </p:nvSpPr>
        <p:spPr>
          <a:xfrm>
            <a:off x="6258738" y="3386375"/>
            <a:ext cx="2185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77" name="Google Shape;377;p23"/>
          <p:cNvSpPr txBox="1"/>
          <p:nvPr>
            <p:ph idx="8" type="subTitle"/>
          </p:nvPr>
        </p:nvSpPr>
        <p:spPr>
          <a:xfrm>
            <a:off x="6258738" y="3896700"/>
            <a:ext cx="2185200" cy="721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78" name="Google Shape;378;p23"/>
          <p:cNvSpPr/>
          <p:nvPr/>
        </p:nvSpPr>
        <p:spPr>
          <a:xfrm>
            <a:off x="2579425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5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23"/>
          <p:cNvSpPr/>
          <p:nvPr/>
        </p:nvSpPr>
        <p:spPr>
          <a:xfrm>
            <a:off x="2830946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6">
              <a:alpha val="111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0" name="Google Shape;380;p23"/>
          <p:cNvSpPr/>
          <p:nvPr/>
        </p:nvSpPr>
        <p:spPr>
          <a:xfrm>
            <a:off x="3086274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2904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23"/>
          <p:cNvSpPr/>
          <p:nvPr/>
        </p:nvSpPr>
        <p:spPr>
          <a:xfrm>
            <a:off x="3319645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6">
              <a:alpha val="514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bg>
      <p:bgPr>
        <a:solidFill>
          <a:schemeClr val="dk2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4"/>
          <p:cNvSpPr/>
          <p:nvPr/>
        </p:nvSpPr>
        <p:spPr>
          <a:xfrm>
            <a:off x="260700" y="260850"/>
            <a:ext cx="8635500" cy="4621800"/>
          </a:xfrm>
          <a:prstGeom prst="roundRect">
            <a:avLst>
              <a:gd fmla="val 5329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76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24"/>
          <p:cNvSpPr/>
          <p:nvPr/>
        </p:nvSpPr>
        <p:spPr>
          <a:xfrm>
            <a:off x="859775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580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5" name="Google Shape;385;p24"/>
          <p:cNvSpPr/>
          <p:nvPr/>
        </p:nvSpPr>
        <p:spPr>
          <a:xfrm>
            <a:off x="1517958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620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6" name="Google Shape;386;p24"/>
          <p:cNvSpPr/>
          <p:nvPr/>
        </p:nvSpPr>
        <p:spPr>
          <a:xfrm>
            <a:off x="2235587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dk2">
              <a:alpha val="452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4"/>
          <p:cNvSpPr/>
          <p:nvPr/>
        </p:nvSpPr>
        <p:spPr>
          <a:xfrm>
            <a:off x="2960701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2">
              <a:alpha val="508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8" name="Google Shape;388;p24"/>
          <p:cNvSpPr/>
          <p:nvPr/>
        </p:nvSpPr>
        <p:spPr>
          <a:xfrm rot="10800000">
            <a:off x="258150" y="253950"/>
            <a:ext cx="8638200" cy="690300"/>
          </a:xfrm>
          <a:prstGeom prst="round2SameRect">
            <a:avLst>
              <a:gd fmla="val 0" name="adj1"/>
              <a:gd fmla="val 36231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9" name="Google Shape;389;p24"/>
          <p:cNvSpPr txBox="1"/>
          <p:nvPr>
            <p:ph type="ctrTitle"/>
          </p:nvPr>
        </p:nvSpPr>
        <p:spPr>
          <a:xfrm>
            <a:off x="704850" y="1123950"/>
            <a:ext cx="7739100" cy="800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1" sz="5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390" name="Google Shape;390;p24"/>
          <p:cNvSpPr txBox="1"/>
          <p:nvPr>
            <p:ph idx="2" type="title"/>
          </p:nvPr>
        </p:nvSpPr>
        <p:spPr>
          <a:xfrm>
            <a:off x="699900" y="2025750"/>
            <a:ext cx="2185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91" name="Google Shape;391;p24"/>
          <p:cNvSpPr txBox="1"/>
          <p:nvPr>
            <p:ph idx="1" type="subTitle"/>
          </p:nvPr>
        </p:nvSpPr>
        <p:spPr>
          <a:xfrm>
            <a:off x="699900" y="2536075"/>
            <a:ext cx="2185200" cy="721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92" name="Google Shape;392;p24"/>
          <p:cNvSpPr txBox="1"/>
          <p:nvPr>
            <p:ph idx="3" type="title"/>
          </p:nvPr>
        </p:nvSpPr>
        <p:spPr>
          <a:xfrm>
            <a:off x="699900" y="3462575"/>
            <a:ext cx="2185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93" name="Google Shape;393;p24"/>
          <p:cNvSpPr txBox="1"/>
          <p:nvPr>
            <p:ph idx="4" type="subTitle"/>
          </p:nvPr>
        </p:nvSpPr>
        <p:spPr>
          <a:xfrm>
            <a:off x="699900" y="3972900"/>
            <a:ext cx="2185200" cy="721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94" name="Google Shape;394;p24"/>
          <p:cNvSpPr txBox="1"/>
          <p:nvPr>
            <p:ph idx="5" type="title"/>
          </p:nvPr>
        </p:nvSpPr>
        <p:spPr>
          <a:xfrm>
            <a:off x="3479400" y="2025750"/>
            <a:ext cx="2185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95" name="Google Shape;395;p24"/>
          <p:cNvSpPr txBox="1"/>
          <p:nvPr>
            <p:ph idx="6" type="subTitle"/>
          </p:nvPr>
        </p:nvSpPr>
        <p:spPr>
          <a:xfrm>
            <a:off x="3479400" y="2536075"/>
            <a:ext cx="2185200" cy="721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96" name="Google Shape;396;p24"/>
          <p:cNvSpPr txBox="1"/>
          <p:nvPr>
            <p:ph idx="7" type="title"/>
          </p:nvPr>
        </p:nvSpPr>
        <p:spPr>
          <a:xfrm>
            <a:off x="3479400" y="3462575"/>
            <a:ext cx="2185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97" name="Google Shape;397;p24"/>
          <p:cNvSpPr txBox="1"/>
          <p:nvPr>
            <p:ph idx="8" type="subTitle"/>
          </p:nvPr>
        </p:nvSpPr>
        <p:spPr>
          <a:xfrm>
            <a:off x="3479400" y="3972900"/>
            <a:ext cx="2185200" cy="721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398" name="Google Shape;398;p24"/>
          <p:cNvSpPr txBox="1"/>
          <p:nvPr>
            <p:ph idx="9" type="title"/>
          </p:nvPr>
        </p:nvSpPr>
        <p:spPr>
          <a:xfrm>
            <a:off x="6258900" y="2025750"/>
            <a:ext cx="2185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399" name="Google Shape;399;p24"/>
          <p:cNvSpPr txBox="1"/>
          <p:nvPr>
            <p:ph idx="13" type="subTitle"/>
          </p:nvPr>
        </p:nvSpPr>
        <p:spPr>
          <a:xfrm>
            <a:off x="6258900" y="2536075"/>
            <a:ext cx="2185200" cy="721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00" name="Google Shape;400;p24"/>
          <p:cNvSpPr txBox="1"/>
          <p:nvPr>
            <p:ph idx="14" type="title"/>
          </p:nvPr>
        </p:nvSpPr>
        <p:spPr>
          <a:xfrm>
            <a:off x="6258900" y="3462575"/>
            <a:ext cx="21852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401" name="Google Shape;401;p24"/>
          <p:cNvSpPr txBox="1"/>
          <p:nvPr>
            <p:ph idx="15" type="subTitle"/>
          </p:nvPr>
        </p:nvSpPr>
        <p:spPr>
          <a:xfrm>
            <a:off x="6258900" y="3972900"/>
            <a:ext cx="2185200" cy="7215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02" name="Google Shape;402;p24"/>
          <p:cNvSpPr/>
          <p:nvPr/>
        </p:nvSpPr>
        <p:spPr>
          <a:xfrm>
            <a:off x="2579425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5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24"/>
          <p:cNvSpPr/>
          <p:nvPr/>
        </p:nvSpPr>
        <p:spPr>
          <a:xfrm>
            <a:off x="2830946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6">
              <a:alpha val="111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24"/>
          <p:cNvSpPr/>
          <p:nvPr/>
        </p:nvSpPr>
        <p:spPr>
          <a:xfrm>
            <a:off x="3086274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2904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24"/>
          <p:cNvSpPr/>
          <p:nvPr/>
        </p:nvSpPr>
        <p:spPr>
          <a:xfrm>
            <a:off x="3319645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6">
              <a:alpha val="514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8">
    <p:bg>
      <p:bgPr>
        <a:solidFill>
          <a:schemeClr val="dk2"/>
        </a:solidFill>
      </p:bgPr>
    </p:bg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25"/>
          <p:cNvSpPr/>
          <p:nvPr/>
        </p:nvSpPr>
        <p:spPr>
          <a:xfrm>
            <a:off x="260700" y="260850"/>
            <a:ext cx="8635500" cy="4621800"/>
          </a:xfrm>
          <a:prstGeom prst="roundRect">
            <a:avLst>
              <a:gd fmla="val 5329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760000" dist="95250">
              <a:srgbClr val="231F20">
                <a:alpha val="2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25"/>
          <p:cNvSpPr/>
          <p:nvPr/>
        </p:nvSpPr>
        <p:spPr>
          <a:xfrm rot="10800000">
            <a:off x="258150" y="253950"/>
            <a:ext cx="8638200" cy="690300"/>
          </a:xfrm>
          <a:prstGeom prst="round2SameRect">
            <a:avLst>
              <a:gd fmla="val 0" name="adj1"/>
              <a:gd fmla="val 36231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25"/>
          <p:cNvSpPr/>
          <p:nvPr/>
        </p:nvSpPr>
        <p:spPr>
          <a:xfrm>
            <a:off x="859775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580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25"/>
          <p:cNvSpPr/>
          <p:nvPr/>
        </p:nvSpPr>
        <p:spPr>
          <a:xfrm>
            <a:off x="1517958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620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25"/>
          <p:cNvSpPr/>
          <p:nvPr/>
        </p:nvSpPr>
        <p:spPr>
          <a:xfrm>
            <a:off x="2235587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dk2">
              <a:alpha val="452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25"/>
          <p:cNvSpPr txBox="1"/>
          <p:nvPr>
            <p:ph idx="1" type="subTitle"/>
          </p:nvPr>
        </p:nvSpPr>
        <p:spPr>
          <a:xfrm>
            <a:off x="4572150" y="1714781"/>
            <a:ext cx="3867300" cy="3900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13" name="Google Shape;413;p25"/>
          <p:cNvSpPr txBox="1"/>
          <p:nvPr>
            <p:ph hasCustomPrompt="1" type="title"/>
          </p:nvPr>
        </p:nvSpPr>
        <p:spPr>
          <a:xfrm>
            <a:off x="704850" y="1206956"/>
            <a:ext cx="3867300" cy="10740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b="1" sz="81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4" name="Google Shape;414;p25"/>
          <p:cNvSpPr txBox="1"/>
          <p:nvPr>
            <p:ph idx="2" type="subTitle"/>
          </p:nvPr>
        </p:nvSpPr>
        <p:spPr>
          <a:xfrm>
            <a:off x="4572150" y="2914428"/>
            <a:ext cx="3867300" cy="3900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15" name="Google Shape;415;p25"/>
          <p:cNvSpPr txBox="1"/>
          <p:nvPr>
            <p:ph hasCustomPrompt="1" idx="3" type="title"/>
          </p:nvPr>
        </p:nvSpPr>
        <p:spPr>
          <a:xfrm>
            <a:off x="704850" y="2406603"/>
            <a:ext cx="3867300" cy="10740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b="1" sz="81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6" name="Google Shape;416;p25"/>
          <p:cNvSpPr txBox="1"/>
          <p:nvPr>
            <p:ph idx="4" type="subTitle"/>
          </p:nvPr>
        </p:nvSpPr>
        <p:spPr>
          <a:xfrm>
            <a:off x="4572150" y="4114075"/>
            <a:ext cx="3867300" cy="3900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417" name="Google Shape;417;p25"/>
          <p:cNvSpPr txBox="1"/>
          <p:nvPr>
            <p:ph hasCustomPrompt="1" idx="5" type="title"/>
          </p:nvPr>
        </p:nvSpPr>
        <p:spPr>
          <a:xfrm>
            <a:off x="704850" y="3606250"/>
            <a:ext cx="3867300" cy="10740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b="1" sz="81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000"/>
              <a:buNone/>
              <a:defRPr sz="4000">
                <a:solidFill>
                  <a:schemeClr val="accen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418" name="Google Shape;418;p25"/>
          <p:cNvSpPr/>
          <p:nvPr/>
        </p:nvSpPr>
        <p:spPr>
          <a:xfrm>
            <a:off x="2579425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5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9" name="Google Shape;419;p25"/>
          <p:cNvSpPr/>
          <p:nvPr/>
        </p:nvSpPr>
        <p:spPr>
          <a:xfrm>
            <a:off x="2830946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6">
              <a:alpha val="111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25"/>
          <p:cNvSpPr/>
          <p:nvPr/>
        </p:nvSpPr>
        <p:spPr>
          <a:xfrm>
            <a:off x="3086274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2904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1" name="Google Shape;421;p25"/>
          <p:cNvSpPr/>
          <p:nvPr/>
        </p:nvSpPr>
        <p:spPr>
          <a:xfrm>
            <a:off x="3319645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6">
              <a:alpha val="514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3">
    <p:bg>
      <p:bgPr>
        <a:solidFill>
          <a:schemeClr val="dk2"/>
        </a:solidFill>
      </p:bgPr>
    </p:bg>
    <p:spTree>
      <p:nvGrpSpPr>
        <p:cNvPr id="422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26"/>
          <p:cNvSpPr/>
          <p:nvPr/>
        </p:nvSpPr>
        <p:spPr>
          <a:xfrm>
            <a:off x="260700" y="260850"/>
            <a:ext cx="6203700" cy="4621800"/>
          </a:xfrm>
          <a:prstGeom prst="roundRect">
            <a:avLst>
              <a:gd fmla="val 5282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82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4" name="Google Shape;424;p26"/>
          <p:cNvSpPr/>
          <p:nvPr/>
        </p:nvSpPr>
        <p:spPr>
          <a:xfrm>
            <a:off x="6464500" y="260850"/>
            <a:ext cx="2418900" cy="4621800"/>
          </a:xfrm>
          <a:prstGeom prst="roundRect">
            <a:avLst>
              <a:gd fmla="val 13118" name="adj"/>
            </a:avLst>
          </a:prstGeom>
          <a:solidFill>
            <a:schemeClr val="accent1"/>
          </a:solidFill>
          <a:ln>
            <a:noFill/>
          </a:ln>
          <a:effectLst>
            <a:outerShdw blurRad="242888" rotWithShape="0" algn="bl" dir="582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5" name="Google Shape;425;p26"/>
          <p:cNvSpPr/>
          <p:nvPr/>
        </p:nvSpPr>
        <p:spPr>
          <a:xfrm>
            <a:off x="6464500" y="260850"/>
            <a:ext cx="2418900" cy="4621800"/>
          </a:xfrm>
          <a:prstGeom prst="roundRect">
            <a:avLst>
              <a:gd fmla="val 9574" name="adj"/>
            </a:avLst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6" name="Google Shape;426;p26"/>
          <p:cNvSpPr/>
          <p:nvPr/>
        </p:nvSpPr>
        <p:spPr>
          <a:xfrm>
            <a:off x="260700" y="260850"/>
            <a:ext cx="6203700" cy="4621800"/>
          </a:xfrm>
          <a:prstGeom prst="roundRect">
            <a:avLst>
              <a:gd fmla="val 528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7" name="Google Shape;427;p26"/>
          <p:cNvSpPr/>
          <p:nvPr/>
        </p:nvSpPr>
        <p:spPr>
          <a:xfrm>
            <a:off x="859775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580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26"/>
          <p:cNvSpPr/>
          <p:nvPr/>
        </p:nvSpPr>
        <p:spPr>
          <a:xfrm>
            <a:off x="1517958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620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6"/>
          <p:cNvSpPr/>
          <p:nvPr/>
        </p:nvSpPr>
        <p:spPr>
          <a:xfrm>
            <a:off x="2235587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dk2">
              <a:alpha val="452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0" name="Google Shape;430;p26"/>
          <p:cNvSpPr/>
          <p:nvPr/>
        </p:nvSpPr>
        <p:spPr>
          <a:xfrm>
            <a:off x="2960701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2">
              <a:alpha val="508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1" name="Google Shape;431;p26"/>
          <p:cNvSpPr/>
          <p:nvPr/>
        </p:nvSpPr>
        <p:spPr>
          <a:xfrm>
            <a:off x="6762925" y="2165975"/>
            <a:ext cx="2125435" cy="2716674"/>
          </a:xfrm>
          <a:custGeom>
            <a:rect b="b" l="l" r="r" t="t"/>
            <a:pathLst>
              <a:path extrusionOk="0" h="41115" w="32167">
                <a:moveTo>
                  <a:pt x="32135" y="1"/>
                </a:moveTo>
                <a:lnTo>
                  <a:pt x="0" y="41114"/>
                </a:lnTo>
                <a:lnTo>
                  <a:pt x="12508" y="41114"/>
                </a:lnTo>
                <a:lnTo>
                  <a:pt x="32167" y="14335"/>
                </a:lnTo>
                <a:lnTo>
                  <a:pt x="32167" y="410"/>
                </a:lnTo>
                <a:cubicBezTo>
                  <a:pt x="32167" y="284"/>
                  <a:pt x="32135" y="127"/>
                  <a:pt x="32135" y="1"/>
                </a:cubicBezTo>
                <a:close/>
              </a:path>
            </a:pathLst>
          </a:custGeom>
          <a:solidFill>
            <a:schemeClr val="accent6">
              <a:alpha val="217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2" name="Google Shape;432;p26"/>
          <p:cNvSpPr/>
          <p:nvPr/>
        </p:nvSpPr>
        <p:spPr>
          <a:xfrm>
            <a:off x="7453233" y="3052756"/>
            <a:ext cx="1430193" cy="1829881"/>
          </a:xfrm>
          <a:custGeom>
            <a:rect b="b" l="l" r="r" t="t"/>
            <a:pathLst>
              <a:path extrusionOk="0" h="27694" w="21645">
                <a:moveTo>
                  <a:pt x="21645" y="1"/>
                </a:moveTo>
                <a:lnTo>
                  <a:pt x="1" y="27693"/>
                </a:lnTo>
                <a:lnTo>
                  <a:pt x="12477" y="27693"/>
                </a:lnTo>
                <a:lnTo>
                  <a:pt x="21645" y="15217"/>
                </a:lnTo>
                <a:lnTo>
                  <a:pt x="21645" y="1"/>
                </a:lnTo>
                <a:close/>
              </a:path>
            </a:pathLst>
          </a:custGeom>
          <a:solidFill>
            <a:schemeClr val="accent6">
              <a:alpha val="2904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3" name="Google Shape;433;p26"/>
          <p:cNvSpPr/>
          <p:nvPr/>
        </p:nvSpPr>
        <p:spPr>
          <a:xfrm>
            <a:off x="8152086" y="3941652"/>
            <a:ext cx="734886" cy="940974"/>
          </a:xfrm>
          <a:custGeom>
            <a:rect b="b" l="l" r="r" t="t"/>
            <a:pathLst>
              <a:path extrusionOk="0" h="14241" w="11122">
                <a:moveTo>
                  <a:pt x="11121" y="0"/>
                </a:moveTo>
                <a:lnTo>
                  <a:pt x="0" y="14240"/>
                </a:lnTo>
                <a:lnTo>
                  <a:pt x="7750" y="14240"/>
                </a:lnTo>
                <a:cubicBezTo>
                  <a:pt x="9609" y="14240"/>
                  <a:pt x="11121" y="12728"/>
                  <a:pt x="11121" y="10838"/>
                </a:cubicBezTo>
                <a:lnTo>
                  <a:pt x="11121" y="0"/>
                </a:lnTo>
                <a:close/>
              </a:path>
            </a:pathLst>
          </a:custGeom>
          <a:solidFill>
            <a:schemeClr val="accent6">
              <a:alpha val="514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4" name="Google Shape;434;p26"/>
          <p:cNvSpPr txBox="1"/>
          <p:nvPr>
            <p:ph idx="1" type="subTitle"/>
          </p:nvPr>
        </p:nvSpPr>
        <p:spPr>
          <a:xfrm>
            <a:off x="699900" y="2894475"/>
            <a:ext cx="5481900" cy="9993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35" name="Google Shape;435;p26"/>
          <p:cNvSpPr/>
          <p:nvPr/>
        </p:nvSpPr>
        <p:spPr>
          <a:xfrm rot="10800000">
            <a:off x="258075" y="253950"/>
            <a:ext cx="6209400" cy="690300"/>
          </a:xfrm>
          <a:prstGeom prst="round2SameRect">
            <a:avLst>
              <a:gd fmla="val 0" name="adj1"/>
              <a:gd fmla="val 37256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6" name="Google Shape;436;p26"/>
          <p:cNvSpPr/>
          <p:nvPr/>
        </p:nvSpPr>
        <p:spPr>
          <a:xfrm>
            <a:off x="2579425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5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26"/>
          <p:cNvSpPr/>
          <p:nvPr/>
        </p:nvSpPr>
        <p:spPr>
          <a:xfrm>
            <a:off x="2830946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6">
              <a:alpha val="111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8" name="Google Shape;438;p26"/>
          <p:cNvSpPr/>
          <p:nvPr/>
        </p:nvSpPr>
        <p:spPr>
          <a:xfrm>
            <a:off x="3086274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2904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9" name="Google Shape;439;p26"/>
          <p:cNvSpPr/>
          <p:nvPr/>
        </p:nvSpPr>
        <p:spPr>
          <a:xfrm>
            <a:off x="3319645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6">
              <a:alpha val="514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26"/>
          <p:cNvSpPr txBox="1"/>
          <p:nvPr>
            <p:ph type="ctrTitle"/>
          </p:nvPr>
        </p:nvSpPr>
        <p:spPr>
          <a:xfrm>
            <a:off x="704850" y="1150900"/>
            <a:ext cx="5464800" cy="14265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1" sz="11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441" name="Google Shape;441;p26"/>
          <p:cNvSpPr txBox="1"/>
          <p:nvPr/>
        </p:nvSpPr>
        <p:spPr>
          <a:xfrm>
            <a:off x="699900" y="4058175"/>
            <a:ext cx="5481900" cy="5691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30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rPr>
              <a:t>CREDITS: This presentation template was created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lang="en" sz="10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rPr>
              <a:t>, and includes icons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1" lang="en" sz="1000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rPr>
              <a:t> and infographics &amp; images by </a:t>
            </a:r>
            <a:r>
              <a:rPr b="1" lang="en" sz="1000">
                <a:solidFill>
                  <a:schemeClr val="dk1"/>
                </a:solidFill>
                <a:uFill>
                  <a:noFill/>
                </a:uFill>
                <a:latin typeface="Cutive Mono"/>
                <a:ea typeface="Cutive Mono"/>
                <a:cs typeface="Cutive Mono"/>
                <a:sym typeface="Cutive Mono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endParaRPr b="1" sz="1600">
              <a:solidFill>
                <a:schemeClr val="dk1"/>
              </a:solidFill>
              <a:latin typeface="Cutive Mono"/>
              <a:ea typeface="Cutive Mono"/>
              <a:cs typeface="Cutive Mono"/>
              <a:sym typeface="Cutive Mono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9">
    <p:bg>
      <p:bgPr>
        <a:solidFill>
          <a:schemeClr val="dk2"/>
        </a:solidFill>
      </p:bgPr>
    </p:bg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27"/>
          <p:cNvSpPr/>
          <p:nvPr/>
        </p:nvSpPr>
        <p:spPr>
          <a:xfrm>
            <a:off x="260700" y="260850"/>
            <a:ext cx="8635500" cy="4621800"/>
          </a:xfrm>
          <a:prstGeom prst="roundRect">
            <a:avLst>
              <a:gd fmla="val 5329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760000" dist="95250">
              <a:srgbClr val="231F20">
                <a:alpha val="2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4" name="Google Shape;444;p27"/>
          <p:cNvSpPr/>
          <p:nvPr/>
        </p:nvSpPr>
        <p:spPr>
          <a:xfrm rot="10800000">
            <a:off x="258150" y="253950"/>
            <a:ext cx="8638200" cy="690300"/>
          </a:xfrm>
          <a:prstGeom prst="round2SameRect">
            <a:avLst>
              <a:gd fmla="val 0" name="adj1"/>
              <a:gd fmla="val 36231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5" name="Google Shape;445;p27"/>
          <p:cNvSpPr/>
          <p:nvPr/>
        </p:nvSpPr>
        <p:spPr>
          <a:xfrm>
            <a:off x="859775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580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6" name="Google Shape;446;p27"/>
          <p:cNvSpPr/>
          <p:nvPr/>
        </p:nvSpPr>
        <p:spPr>
          <a:xfrm>
            <a:off x="1517958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620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27"/>
          <p:cNvSpPr/>
          <p:nvPr/>
        </p:nvSpPr>
        <p:spPr>
          <a:xfrm>
            <a:off x="2235587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dk2">
              <a:alpha val="452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8" name="Google Shape;448;p27"/>
          <p:cNvSpPr/>
          <p:nvPr/>
        </p:nvSpPr>
        <p:spPr>
          <a:xfrm>
            <a:off x="2960701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2">
              <a:alpha val="508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p27"/>
          <p:cNvSpPr/>
          <p:nvPr/>
        </p:nvSpPr>
        <p:spPr>
          <a:xfrm>
            <a:off x="2579425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5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27"/>
          <p:cNvSpPr/>
          <p:nvPr/>
        </p:nvSpPr>
        <p:spPr>
          <a:xfrm>
            <a:off x="2830946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6">
              <a:alpha val="111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1" name="Google Shape;451;p27"/>
          <p:cNvSpPr/>
          <p:nvPr/>
        </p:nvSpPr>
        <p:spPr>
          <a:xfrm>
            <a:off x="3086274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2904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2" name="Google Shape;452;p27"/>
          <p:cNvSpPr/>
          <p:nvPr/>
        </p:nvSpPr>
        <p:spPr>
          <a:xfrm>
            <a:off x="3319645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6">
              <a:alpha val="514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9_1">
    <p:bg>
      <p:bgPr>
        <a:solidFill>
          <a:schemeClr val="dk2"/>
        </a:solidFill>
      </p:bgPr>
    </p:bg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Google Shape;454;p28"/>
          <p:cNvSpPr/>
          <p:nvPr/>
        </p:nvSpPr>
        <p:spPr>
          <a:xfrm>
            <a:off x="260700" y="260850"/>
            <a:ext cx="8635500" cy="4621800"/>
          </a:xfrm>
          <a:prstGeom prst="roundRect">
            <a:avLst>
              <a:gd fmla="val 5329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760000" dist="95250">
              <a:srgbClr val="231F20">
                <a:alpha val="2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5" name="Google Shape;455;p28"/>
          <p:cNvSpPr/>
          <p:nvPr/>
        </p:nvSpPr>
        <p:spPr>
          <a:xfrm rot="10800000">
            <a:off x="258150" y="253950"/>
            <a:ext cx="8638200" cy="690300"/>
          </a:xfrm>
          <a:prstGeom prst="round2SameRect">
            <a:avLst>
              <a:gd fmla="val 0" name="adj1"/>
              <a:gd fmla="val 36231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6" name="Google Shape;456;p28"/>
          <p:cNvSpPr/>
          <p:nvPr/>
        </p:nvSpPr>
        <p:spPr>
          <a:xfrm>
            <a:off x="859775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580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7" name="Google Shape;457;p28"/>
          <p:cNvSpPr/>
          <p:nvPr/>
        </p:nvSpPr>
        <p:spPr>
          <a:xfrm>
            <a:off x="1517958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620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28"/>
          <p:cNvSpPr/>
          <p:nvPr/>
        </p:nvSpPr>
        <p:spPr>
          <a:xfrm>
            <a:off x="2235587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dk2">
              <a:alpha val="452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28"/>
          <p:cNvSpPr/>
          <p:nvPr/>
        </p:nvSpPr>
        <p:spPr>
          <a:xfrm>
            <a:off x="2960701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2">
              <a:alpha val="508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28"/>
          <p:cNvSpPr/>
          <p:nvPr/>
        </p:nvSpPr>
        <p:spPr>
          <a:xfrm>
            <a:off x="2579425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3">
              <a:alpha val="139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1" name="Google Shape;461;p28"/>
          <p:cNvSpPr/>
          <p:nvPr/>
        </p:nvSpPr>
        <p:spPr>
          <a:xfrm>
            <a:off x="2830946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3">
              <a:alpha val="29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2" name="Google Shape;462;p28"/>
          <p:cNvSpPr/>
          <p:nvPr/>
        </p:nvSpPr>
        <p:spPr>
          <a:xfrm>
            <a:off x="3086274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3">
              <a:alpha val="525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3" name="Google Shape;463;p28"/>
          <p:cNvSpPr/>
          <p:nvPr/>
        </p:nvSpPr>
        <p:spPr>
          <a:xfrm>
            <a:off x="3319645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3">
              <a:alpha val="826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bg>
      <p:bgPr>
        <a:solidFill>
          <a:schemeClr val="dk2"/>
        </a:solidFill>
      </p:bgPr>
    </p:bg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"/>
          <p:cNvSpPr/>
          <p:nvPr/>
        </p:nvSpPr>
        <p:spPr>
          <a:xfrm>
            <a:off x="260700" y="260850"/>
            <a:ext cx="8635500" cy="4621800"/>
          </a:xfrm>
          <a:prstGeom prst="roundRect">
            <a:avLst>
              <a:gd fmla="val 5329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760000" dist="95250">
              <a:srgbClr val="231F20">
                <a:alpha val="2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" name="Google Shape;45;p4"/>
          <p:cNvSpPr/>
          <p:nvPr/>
        </p:nvSpPr>
        <p:spPr>
          <a:xfrm rot="10800000">
            <a:off x="258150" y="253950"/>
            <a:ext cx="8638200" cy="690300"/>
          </a:xfrm>
          <a:prstGeom prst="round2SameRect">
            <a:avLst>
              <a:gd fmla="val 0" name="adj1"/>
              <a:gd fmla="val 36231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4"/>
          <p:cNvSpPr/>
          <p:nvPr/>
        </p:nvSpPr>
        <p:spPr>
          <a:xfrm>
            <a:off x="859775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580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" name="Google Shape;47;p4"/>
          <p:cNvSpPr/>
          <p:nvPr/>
        </p:nvSpPr>
        <p:spPr>
          <a:xfrm>
            <a:off x="1517958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620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" name="Google Shape;48;p4"/>
          <p:cNvSpPr/>
          <p:nvPr/>
        </p:nvSpPr>
        <p:spPr>
          <a:xfrm>
            <a:off x="2235587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dk2">
              <a:alpha val="452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" name="Google Shape;49;p4"/>
          <p:cNvSpPr/>
          <p:nvPr/>
        </p:nvSpPr>
        <p:spPr>
          <a:xfrm>
            <a:off x="2960701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2">
              <a:alpha val="508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4"/>
          <p:cNvSpPr txBox="1"/>
          <p:nvPr>
            <p:ph type="ctrTitle"/>
          </p:nvPr>
        </p:nvSpPr>
        <p:spPr>
          <a:xfrm>
            <a:off x="704850" y="1123950"/>
            <a:ext cx="7739100" cy="800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1" sz="5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1" name="Google Shape;51;p4"/>
          <p:cNvSpPr/>
          <p:nvPr/>
        </p:nvSpPr>
        <p:spPr>
          <a:xfrm>
            <a:off x="2579425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5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4"/>
          <p:cNvSpPr/>
          <p:nvPr/>
        </p:nvSpPr>
        <p:spPr>
          <a:xfrm>
            <a:off x="2830946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6">
              <a:alpha val="111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" name="Google Shape;53;p4"/>
          <p:cNvSpPr/>
          <p:nvPr/>
        </p:nvSpPr>
        <p:spPr>
          <a:xfrm>
            <a:off x="3086274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2904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" name="Google Shape;54;p4"/>
          <p:cNvSpPr/>
          <p:nvPr/>
        </p:nvSpPr>
        <p:spPr>
          <a:xfrm>
            <a:off x="3319645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6">
              <a:alpha val="514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4"/>
          <p:cNvSpPr txBox="1"/>
          <p:nvPr>
            <p:ph idx="1" type="body"/>
          </p:nvPr>
        </p:nvSpPr>
        <p:spPr>
          <a:xfrm>
            <a:off x="704850" y="1869725"/>
            <a:ext cx="7739100" cy="2762400"/>
          </a:xfrm>
          <a:prstGeom prst="rect">
            <a:avLst/>
          </a:prstGeom>
          <a:solidFill>
            <a:schemeClr val="accent5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b="1" sz="1250">
                <a:solidFill>
                  <a:srgbClr val="434343"/>
                </a:solidFill>
              </a:defRPr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●"/>
              <a:defRPr>
                <a:solidFill>
                  <a:srgbClr val="434343"/>
                </a:solidFill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Char char="○"/>
              <a:defRPr>
                <a:solidFill>
                  <a:srgbClr val="434343"/>
                </a:solidFill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Char char="■"/>
              <a:defRPr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bg>
      <p:bgPr>
        <a:solidFill>
          <a:schemeClr val="dk2"/>
        </a:soli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5"/>
          <p:cNvSpPr/>
          <p:nvPr/>
        </p:nvSpPr>
        <p:spPr>
          <a:xfrm>
            <a:off x="260700" y="260850"/>
            <a:ext cx="8635500" cy="4621800"/>
          </a:xfrm>
          <a:prstGeom prst="roundRect">
            <a:avLst>
              <a:gd fmla="val 5329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76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" name="Google Shape;58;p5"/>
          <p:cNvSpPr/>
          <p:nvPr/>
        </p:nvSpPr>
        <p:spPr>
          <a:xfrm>
            <a:off x="859775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580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" name="Google Shape;59;p5"/>
          <p:cNvSpPr/>
          <p:nvPr/>
        </p:nvSpPr>
        <p:spPr>
          <a:xfrm>
            <a:off x="1517958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620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" name="Google Shape;60;p5"/>
          <p:cNvSpPr/>
          <p:nvPr/>
        </p:nvSpPr>
        <p:spPr>
          <a:xfrm>
            <a:off x="2235587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dk2">
              <a:alpha val="452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" name="Google Shape;61;p5"/>
          <p:cNvSpPr/>
          <p:nvPr/>
        </p:nvSpPr>
        <p:spPr>
          <a:xfrm>
            <a:off x="2960701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2">
              <a:alpha val="508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5"/>
          <p:cNvSpPr/>
          <p:nvPr/>
        </p:nvSpPr>
        <p:spPr>
          <a:xfrm rot="10800000">
            <a:off x="258150" y="253950"/>
            <a:ext cx="8638200" cy="690300"/>
          </a:xfrm>
          <a:prstGeom prst="round2SameRect">
            <a:avLst>
              <a:gd fmla="val 0" name="adj1"/>
              <a:gd fmla="val 36231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" name="Google Shape;63;p5"/>
          <p:cNvSpPr txBox="1"/>
          <p:nvPr>
            <p:ph type="ctrTitle"/>
          </p:nvPr>
        </p:nvSpPr>
        <p:spPr>
          <a:xfrm>
            <a:off x="704850" y="1123950"/>
            <a:ext cx="7739100" cy="800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1" sz="5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4" name="Google Shape;64;p5"/>
          <p:cNvSpPr txBox="1"/>
          <p:nvPr>
            <p:ph idx="2" type="title"/>
          </p:nvPr>
        </p:nvSpPr>
        <p:spPr>
          <a:xfrm>
            <a:off x="699900" y="3016825"/>
            <a:ext cx="288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5" name="Google Shape;65;p5"/>
          <p:cNvSpPr txBox="1"/>
          <p:nvPr>
            <p:ph idx="1" type="subTitle"/>
          </p:nvPr>
        </p:nvSpPr>
        <p:spPr>
          <a:xfrm>
            <a:off x="699900" y="3527150"/>
            <a:ext cx="2882100" cy="11001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5"/>
          <p:cNvSpPr txBox="1"/>
          <p:nvPr>
            <p:ph idx="3" type="title"/>
          </p:nvPr>
        </p:nvSpPr>
        <p:spPr>
          <a:xfrm>
            <a:off x="4572000" y="3016825"/>
            <a:ext cx="2882100" cy="527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b="1" sz="2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500"/>
              <a:buNone/>
              <a:defRPr sz="2500"/>
            </a:lvl9pPr>
          </a:lstStyle>
          <a:p/>
        </p:txBody>
      </p:sp>
      <p:sp>
        <p:nvSpPr>
          <p:cNvPr id="67" name="Google Shape;67;p5"/>
          <p:cNvSpPr txBox="1"/>
          <p:nvPr>
            <p:ph idx="4" type="subTitle"/>
          </p:nvPr>
        </p:nvSpPr>
        <p:spPr>
          <a:xfrm>
            <a:off x="4572000" y="3527150"/>
            <a:ext cx="2882100" cy="1100100"/>
          </a:xfrm>
          <a:prstGeom prst="rect">
            <a:avLst/>
          </a:prstGeom>
          <a:solidFill>
            <a:schemeClr val="accent5"/>
          </a:solidFill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4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5"/>
          <p:cNvSpPr/>
          <p:nvPr/>
        </p:nvSpPr>
        <p:spPr>
          <a:xfrm>
            <a:off x="2579425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5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5"/>
          <p:cNvSpPr/>
          <p:nvPr/>
        </p:nvSpPr>
        <p:spPr>
          <a:xfrm>
            <a:off x="2830946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6">
              <a:alpha val="111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5"/>
          <p:cNvSpPr/>
          <p:nvPr/>
        </p:nvSpPr>
        <p:spPr>
          <a:xfrm>
            <a:off x="3086274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2904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5"/>
          <p:cNvSpPr/>
          <p:nvPr/>
        </p:nvSpPr>
        <p:spPr>
          <a:xfrm>
            <a:off x="3319645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6">
              <a:alpha val="514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bg>
      <p:bgPr>
        <a:solidFill>
          <a:schemeClr val="dk2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6"/>
          <p:cNvSpPr/>
          <p:nvPr/>
        </p:nvSpPr>
        <p:spPr>
          <a:xfrm>
            <a:off x="260700" y="260850"/>
            <a:ext cx="8635500" cy="4621800"/>
          </a:xfrm>
          <a:prstGeom prst="roundRect">
            <a:avLst>
              <a:gd fmla="val 5329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760000" dist="95250">
              <a:srgbClr val="231F20">
                <a:alpha val="23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6"/>
          <p:cNvSpPr/>
          <p:nvPr/>
        </p:nvSpPr>
        <p:spPr>
          <a:xfrm rot="10800000">
            <a:off x="258150" y="253950"/>
            <a:ext cx="8638200" cy="690300"/>
          </a:xfrm>
          <a:prstGeom prst="round2SameRect">
            <a:avLst>
              <a:gd fmla="val 0" name="adj1"/>
              <a:gd fmla="val 36231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6"/>
          <p:cNvSpPr/>
          <p:nvPr/>
        </p:nvSpPr>
        <p:spPr>
          <a:xfrm>
            <a:off x="859775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580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6"/>
          <p:cNvSpPr/>
          <p:nvPr/>
        </p:nvSpPr>
        <p:spPr>
          <a:xfrm>
            <a:off x="1517958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620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" name="Google Shape;77;p6"/>
          <p:cNvSpPr/>
          <p:nvPr/>
        </p:nvSpPr>
        <p:spPr>
          <a:xfrm>
            <a:off x="2235587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dk2">
              <a:alpha val="452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6"/>
          <p:cNvSpPr/>
          <p:nvPr/>
        </p:nvSpPr>
        <p:spPr>
          <a:xfrm>
            <a:off x="2960701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2">
              <a:alpha val="508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9" name="Google Shape;79;p6"/>
          <p:cNvSpPr txBox="1"/>
          <p:nvPr>
            <p:ph type="ctrTitle"/>
          </p:nvPr>
        </p:nvSpPr>
        <p:spPr>
          <a:xfrm>
            <a:off x="704850" y="1123950"/>
            <a:ext cx="7739100" cy="800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1" sz="5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80" name="Google Shape;80;p6"/>
          <p:cNvSpPr/>
          <p:nvPr/>
        </p:nvSpPr>
        <p:spPr>
          <a:xfrm>
            <a:off x="2579425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5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1" name="Google Shape;81;p6"/>
          <p:cNvSpPr/>
          <p:nvPr/>
        </p:nvSpPr>
        <p:spPr>
          <a:xfrm>
            <a:off x="2830946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6">
              <a:alpha val="111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" name="Google Shape;82;p6"/>
          <p:cNvSpPr/>
          <p:nvPr/>
        </p:nvSpPr>
        <p:spPr>
          <a:xfrm>
            <a:off x="3086274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2904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6"/>
          <p:cNvSpPr/>
          <p:nvPr/>
        </p:nvSpPr>
        <p:spPr>
          <a:xfrm>
            <a:off x="3319645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6">
              <a:alpha val="514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dk2"/>
        </a:solid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7"/>
          <p:cNvSpPr/>
          <p:nvPr/>
        </p:nvSpPr>
        <p:spPr>
          <a:xfrm>
            <a:off x="260700" y="260850"/>
            <a:ext cx="6203700" cy="4621800"/>
          </a:xfrm>
          <a:prstGeom prst="roundRect">
            <a:avLst>
              <a:gd fmla="val 5282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82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7"/>
          <p:cNvSpPr/>
          <p:nvPr/>
        </p:nvSpPr>
        <p:spPr>
          <a:xfrm>
            <a:off x="6464500" y="260850"/>
            <a:ext cx="2418900" cy="4621800"/>
          </a:xfrm>
          <a:prstGeom prst="roundRect">
            <a:avLst>
              <a:gd fmla="val 13118" name="adj"/>
            </a:avLst>
          </a:prstGeom>
          <a:solidFill>
            <a:schemeClr val="dk2"/>
          </a:solidFill>
          <a:ln>
            <a:noFill/>
          </a:ln>
          <a:effectLst>
            <a:outerShdw blurRad="242888" rotWithShape="0" algn="bl" dir="582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" name="Google Shape;87;p7"/>
          <p:cNvSpPr/>
          <p:nvPr/>
        </p:nvSpPr>
        <p:spPr>
          <a:xfrm>
            <a:off x="260700" y="260850"/>
            <a:ext cx="6203700" cy="4621800"/>
          </a:xfrm>
          <a:prstGeom prst="roundRect">
            <a:avLst>
              <a:gd fmla="val 5282" name="adj"/>
            </a:avLst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" name="Google Shape;88;p7"/>
          <p:cNvSpPr/>
          <p:nvPr/>
        </p:nvSpPr>
        <p:spPr>
          <a:xfrm>
            <a:off x="859775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580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9" name="Google Shape;89;p7"/>
          <p:cNvSpPr/>
          <p:nvPr/>
        </p:nvSpPr>
        <p:spPr>
          <a:xfrm>
            <a:off x="1517958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620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7"/>
          <p:cNvSpPr/>
          <p:nvPr/>
        </p:nvSpPr>
        <p:spPr>
          <a:xfrm>
            <a:off x="2235587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dk2">
              <a:alpha val="452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7"/>
          <p:cNvSpPr/>
          <p:nvPr/>
        </p:nvSpPr>
        <p:spPr>
          <a:xfrm>
            <a:off x="2960701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2">
              <a:alpha val="508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7"/>
          <p:cNvSpPr txBox="1"/>
          <p:nvPr>
            <p:ph idx="1" type="subTitle"/>
          </p:nvPr>
        </p:nvSpPr>
        <p:spPr>
          <a:xfrm>
            <a:off x="699900" y="2423650"/>
            <a:ext cx="5010900" cy="2190900"/>
          </a:xfrm>
          <a:prstGeom prst="rect">
            <a:avLst/>
          </a:prstGeom>
          <a:solidFill>
            <a:schemeClr val="accent5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93" name="Google Shape;93;p7"/>
          <p:cNvSpPr/>
          <p:nvPr/>
        </p:nvSpPr>
        <p:spPr>
          <a:xfrm rot="10800000">
            <a:off x="258075" y="253950"/>
            <a:ext cx="6209400" cy="690300"/>
          </a:xfrm>
          <a:prstGeom prst="round2SameRect">
            <a:avLst>
              <a:gd fmla="val 0" name="adj1"/>
              <a:gd fmla="val 37256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4" name="Google Shape;94;p7"/>
          <p:cNvSpPr txBox="1"/>
          <p:nvPr>
            <p:ph type="ctrTitle"/>
          </p:nvPr>
        </p:nvSpPr>
        <p:spPr>
          <a:xfrm>
            <a:off x="704850" y="1123950"/>
            <a:ext cx="5184300" cy="800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1" sz="5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95" name="Google Shape;95;p7"/>
          <p:cNvSpPr/>
          <p:nvPr/>
        </p:nvSpPr>
        <p:spPr>
          <a:xfrm>
            <a:off x="2579425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5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" name="Google Shape;96;p7"/>
          <p:cNvSpPr/>
          <p:nvPr/>
        </p:nvSpPr>
        <p:spPr>
          <a:xfrm>
            <a:off x="2830946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6">
              <a:alpha val="111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7"/>
          <p:cNvSpPr/>
          <p:nvPr/>
        </p:nvSpPr>
        <p:spPr>
          <a:xfrm>
            <a:off x="3086274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2904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7"/>
          <p:cNvSpPr/>
          <p:nvPr/>
        </p:nvSpPr>
        <p:spPr>
          <a:xfrm>
            <a:off x="3319645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6">
              <a:alpha val="514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2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8"/>
          <p:cNvSpPr/>
          <p:nvPr/>
        </p:nvSpPr>
        <p:spPr>
          <a:xfrm>
            <a:off x="260700" y="260850"/>
            <a:ext cx="6203700" cy="4621800"/>
          </a:xfrm>
          <a:prstGeom prst="roundRect">
            <a:avLst>
              <a:gd fmla="val 5282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82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" name="Google Shape;101;p8"/>
          <p:cNvSpPr/>
          <p:nvPr/>
        </p:nvSpPr>
        <p:spPr>
          <a:xfrm>
            <a:off x="6464500" y="260850"/>
            <a:ext cx="2418900" cy="4621800"/>
          </a:xfrm>
          <a:prstGeom prst="roundRect">
            <a:avLst>
              <a:gd fmla="val 13118" name="adj"/>
            </a:avLst>
          </a:prstGeom>
          <a:solidFill>
            <a:schemeClr val="accent4"/>
          </a:solidFill>
          <a:ln>
            <a:noFill/>
          </a:ln>
          <a:effectLst>
            <a:outerShdw blurRad="242888" rotWithShape="0" algn="bl" dir="582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8"/>
          <p:cNvSpPr/>
          <p:nvPr/>
        </p:nvSpPr>
        <p:spPr>
          <a:xfrm>
            <a:off x="6464500" y="260850"/>
            <a:ext cx="2418900" cy="4621800"/>
          </a:xfrm>
          <a:prstGeom prst="roundRect">
            <a:avLst>
              <a:gd fmla="val 9574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p8"/>
          <p:cNvSpPr/>
          <p:nvPr/>
        </p:nvSpPr>
        <p:spPr>
          <a:xfrm>
            <a:off x="260700" y="260850"/>
            <a:ext cx="6203700" cy="4621800"/>
          </a:xfrm>
          <a:prstGeom prst="roundRect">
            <a:avLst>
              <a:gd fmla="val 5282" name="adj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8"/>
          <p:cNvSpPr/>
          <p:nvPr/>
        </p:nvSpPr>
        <p:spPr>
          <a:xfrm>
            <a:off x="6762925" y="2165975"/>
            <a:ext cx="2125435" cy="2716674"/>
          </a:xfrm>
          <a:custGeom>
            <a:rect b="b" l="l" r="r" t="t"/>
            <a:pathLst>
              <a:path extrusionOk="0" h="41115" w="32167">
                <a:moveTo>
                  <a:pt x="32135" y="1"/>
                </a:moveTo>
                <a:lnTo>
                  <a:pt x="0" y="41114"/>
                </a:lnTo>
                <a:lnTo>
                  <a:pt x="12508" y="41114"/>
                </a:lnTo>
                <a:lnTo>
                  <a:pt x="32167" y="14335"/>
                </a:lnTo>
                <a:lnTo>
                  <a:pt x="32167" y="410"/>
                </a:lnTo>
                <a:cubicBezTo>
                  <a:pt x="32167" y="284"/>
                  <a:pt x="32135" y="127"/>
                  <a:pt x="32135" y="1"/>
                </a:cubicBezTo>
                <a:close/>
              </a:path>
            </a:pathLst>
          </a:custGeom>
          <a:solidFill>
            <a:schemeClr val="accent3">
              <a:alpha val="29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" name="Google Shape;105;p8"/>
          <p:cNvSpPr/>
          <p:nvPr/>
        </p:nvSpPr>
        <p:spPr>
          <a:xfrm>
            <a:off x="7453233" y="3052756"/>
            <a:ext cx="1430193" cy="1829881"/>
          </a:xfrm>
          <a:custGeom>
            <a:rect b="b" l="l" r="r" t="t"/>
            <a:pathLst>
              <a:path extrusionOk="0" h="27694" w="21645">
                <a:moveTo>
                  <a:pt x="21645" y="1"/>
                </a:moveTo>
                <a:lnTo>
                  <a:pt x="1" y="27693"/>
                </a:lnTo>
                <a:lnTo>
                  <a:pt x="12477" y="27693"/>
                </a:lnTo>
                <a:lnTo>
                  <a:pt x="21645" y="15217"/>
                </a:lnTo>
                <a:lnTo>
                  <a:pt x="21645" y="1"/>
                </a:lnTo>
                <a:close/>
              </a:path>
            </a:pathLst>
          </a:custGeom>
          <a:solidFill>
            <a:schemeClr val="accent3">
              <a:alpha val="525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8"/>
          <p:cNvSpPr/>
          <p:nvPr/>
        </p:nvSpPr>
        <p:spPr>
          <a:xfrm>
            <a:off x="8152086" y="3941652"/>
            <a:ext cx="734886" cy="940974"/>
          </a:xfrm>
          <a:custGeom>
            <a:rect b="b" l="l" r="r" t="t"/>
            <a:pathLst>
              <a:path extrusionOk="0" h="14241" w="11122">
                <a:moveTo>
                  <a:pt x="11121" y="0"/>
                </a:moveTo>
                <a:lnTo>
                  <a:pt x="0" y="14240"/>
                </a:lnTo>
                <a:lnTo>
                  <a:pt x="7750" y="14240"/>
                </a:lnTo>
                <a:cubicBezTo>
                  <a:pt x="9609" y="14240"/>
                  <a:pt x="11121" y="12728"/>
                  <a:pt x="11121" y="10838"/>
                </a:cubicBezTo>
                <a:lnTo>
                  <a:pt x="11121" y="0"/>
                </a:lnTo>
                <a:close/>
              </a:path>
            </a:pathLst>
          </a:custGeom>
          <a:solidFill>
            <a:schemeClr val="accent3">
              <a:alpha val="826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8"/>
          <p:cNvSpPr/>
          <p:nvPr/>
        </p:nvSpPr>
        <p:spPr>
          <a:xfrm rot="10800000">
            <a:off x="258075" y="253950"/>
            <a:ext cx="6209400" cy="690300"/>
          </a:xfrm>
          <a:prstGeom prst="round2SameRect">
            <a:avLst>
              <a:gd fmla="val 0" name="adj1"/>
              <a:gd fmla="val 37256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8"/>
          <p:cNvSpPr/>
          <p:nvPr/>
        </p:nvSpPr>
        <p:spPr>
          <a:xfrm>
            <a:off x="859775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accent3">
              <a:alpha val="137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8"/>
          <p:cNvSpPr/>
          <p:nvPr/>
        </p:nvSpPr>
        <p:spPr>
          <a:xfrm>
            <a:off x="1517958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accent3">
              <a:alpha val="2940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0" name="Google Shape;110;p8"/>
          <p:cNvSpPr/>
          <p:nvPr/>
        </p:nvSpPr>
        <p:spPr>
          <a:xfrm>
            <a:off x="2235587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accent3">
              <a:alpha val="5216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8"/>
          <p:cNvSpPr/>
          <p:nvPr/>
        </p:nvSpPr>
        <p:spPr>
          <a:xfrm>
            <a:off x="2960701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accent3">
              <a:alpha val="823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8"/>
          <p:cNvSpPr txBox="1"/>
          <p:nvPr>
            <p:ph type="ctrTitle"/>
          </p:nvPr>
        </p:nvSpPr>
        <p:spPr>
          <a:xfrm>
            <a:off x="704850" y="1150900"/>
            <a:ext cx="5464800" cy="2482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1" sz="95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3" name="Google Shape;113;p8"/>
          <p:cNvSpPr/>
          <p:nvPr/>
        </p:nvSpPr>
        <p:spPr>
          <a:xfrm>
            <a:off x="2579425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3">
              <a:alpha val="139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" name="Google Shape;114;p8"/>
          <p:cNvSpPr/>
          <p:nvPr/>
        </p:nvSpPr>
        <p:spPr>
          <a:xfrm>
            <a:off x="2830946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3">
              <a:alpha val="296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8"/>
          <p:cNvSpPr/>
          <p:nvPr/>
        </p:nvSpPr>
        <p:spPr>
          <a:xfrm>
            <a:off x="3086274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3">
              <a:alpha val="525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6" name="Google Shape;116;p8"/>
          <p:cNvSpPr/>
          <p:nvPr/>
        </p:nvSpPr>
        <p:spPr>
          <a:xfrm>
            <a:off x="3319645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3">
              <a:alpha val="8268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bg>
      <p:bgPr>
        <a:solidFill>
          <a:schemeClr val="dk2"/>
        </a:solid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9"/>
          <p:cNvSpPr/>
          <p:nvPr/>
        </p:nvSpPr>
        <p:spPr>
          <a:xfrm>
            <a:off x="260700" y="260850"/>
            <a:ext cx="8635500" cy="4621800"/>
          </a:xfrm>
          <a:prstGeom prst="roundRect">
            <a:avLst>
              <a:gd fmla="val 5329" name="adj"/>
            </a:avLst>
          </a:prstGeom>
          <a:solidFill>
            <a:schemeClr val="lt1"/>
          </a:solidFill>
          <a:ln>
            <a:noFill/>
          </a:ln>
          <a:effectLst>
            <a:outerShdw blurRad="242888" rotWithShape="0" algn="bl" dir="5760000" dist="95250">
              <a:schemeClr val="dk1">
                <a:alpha val="23000"/>
              </a:scheme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9"/>
          <p:cNvSpPr/>
          <p:nvPr/>
        </p:nvSpPr>
        <p:spPr>
          <a:xfrm>
            <a:off x="859775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580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0" name="Google Shape;120;p9"/>
          <p:cNvSpPr/>
          <p:nvPr/>
        </p:nvSpPr>
        <p:spPr>
          <a:xfrm>
            <a:off x="1517958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508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1">
              <a:alpha val="6201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9"/>
          <p:cNvSpPr/>
          <p:nvPr/>
        </p:nvSpPr>
        <p:spPr>
          <a:xfrm>
            <a:off x="2235587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2476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dk2">
              <a:alpha val="4525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9"/>
          <p:cNvSpPr/>
          <p:nvPr/>
        </p:nvSpPr>
        <p:spPr>
          <a:xfrm>
            <a:off x="2960701" y="944250"/>
            <a:ext cx="3331938" cy="3938399"/>
          </a:xfrm>
          <a:custGeom>
            <a:rect b="b" l="l" r="r" t="t"/>
            <a:pathLst>
              <a:path extrusionOk="0" h="43888" w="44706">
                <a:moveTo>
                  <a:pt x="34309" y="1"/>
                </a:moveTo>
                <a:lnTo>
                  <a:pt x="0" y="43887"/>
                </a:lnTo>
                <a:lnTo>
                  <a:pt x="11499" y="43887"/>
                </a:lnTo>
                <a:lnTo>
                  <a:pt x="44706" y="1"/>
                </a:lnTo>
                <a:close/>
              </a:path>
            </a:pathLst>
          </a:custGeom>
          <a:solidFill>
            <a:schemeClr val="lt2">
              <a:alpha val="5084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9"/>
          <p:cNvSpPr/>
          <p:nvPr/>
        </p:nvSpPr>
        <p:spPr>
          <a:xfrm rot="10800000">
            <a:off x="258150" y="253950"/>
            <a:ext cx="8638200" cy="690300"/>
          </a:xfrm>
          <a:prstGeom prst="round2SameRect">
            <a:avLst>
              <a:gd fmla="val 0" name="adj1"/>
              <a:gd fmla="val 36231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9"/>
          <p:cNvSpPr txBox="1"/>
          <p:nvPr>
            <p:ph idx="1" type="subTitle"/>
          </p:nvPr>
        </p:nvSpPr>
        <p:spPr>
          <a:xfrm>
            <a:off x="699900" y="3620200"/>
            <a:ext cx="6393900" cy="994500"/>
          </a:xfrm>
          <a:prstGeom prst="rect">
            <a:avLst/>
          </a:prstGeom>
          <a:solidFill>
            <a:schemeClr val="accent5"/>
          </a:solidFill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b="1" sz="1600">
                <a:solidFill>
                  <a:schemeClr val="dk1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/>
        </p:txBody>
      </p:sp>
      <p:sp>
        <p:nvSpPr>
          <p:cNvPr id="125" name="Google Shape;125;p9"/>
          <p:cNvSpPr txBox="1"/>
          <p:nvPr>
            <p:ph type="ctrTitle"/>
          </p:nvPr>
        </p:nvSpPr>
        <p:spPr>
          <a:xfrm>
            <a:off x="704850" y="1150900"/>
            <a:ext cx="7739100" cy="12582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1" sz="95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26" name="Google Shape;126;p9"/>
          <p:cNvSpPr/>
          <p:nvPr/>
        </p:nvSpPr>
        <p:spPr>
          <a:xfrm>
            <a:off x="2579425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5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7" name="Google Shape;127;p9"/>
          <p:cNvSpPr/>
          <p:nvPr/>
        </p:nvSpPr>
        <p:spPr>
          <a:xfrm>
            <a:off x="2830946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6">
              <a:alpha val="111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" name="Google Shape;128;p9"/>
          <p:cNvSpPr/>
          <p:nvPr/>
        </p:nvSpPr>
        <p:spPr>
          <a:xfrm>
            <a:off x="3086274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2904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" name="Google Shape;129;p9"/>
          <p:cNvSpPr/>
          <p:nvPr/>
        </p:nvSpPr>
        <p:spPr>
          <a:xfrm>
            <a:off x="3319645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6">
              <a:alpha val="514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0"/>
          <p:cNvSpPr/>
          <p:nvPr/>
        </p:nvSpPr>
        <p:spPr>
          <a:xfrm rot="-4635504">
            <a:off x="-472184" y="-924985"/>
            <a:ext cx="5738718" cy="7494436"/>
          </a:xfrm>
          <a:prstGeom prst="rect">
            <a:avLst/>
          </a:prstGeom>
          <a:gradFill>
            <a:gsLst>
              <a:gs pos="0">
                <a:schemeClr val="lt1"/>
              </a:gs>
              <a:gs pos="50000">
                <a:srgbClr val="FFFFFF">
                  <a:alpha val="0"/>
                </a:srgbClr>
              </a:gs>
              <a:gs pos="100000">
                <a:srgbClr val="FFFFFF">
                  <a:alpha val="0"/>
                </a:srgbClr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2" name="Google Shape;132;p10"/>
          <p:cNvSpPr/>
          <p:nvPr/>
        </p:nvSpPr>
        <p:spPr>
          <a:xfrm rot="10800000">
            <a:off x="258150" y="253950"/>
            <a:ext cx="8638200" cy="690300"/>
          </a:xfrm>
          <a:prstGeom prst="round2SameRect">
            <a:avLst>
              <a:gd fmla="val 0" name="adj1"/>
              <a:gd fmla="val 36231" name="adj2"/>
            </a:avLst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0"/>
          <p:cNvSpPr/>
          <p:nvPr/>
        </p:nvSpPr>
        <p:spPr>
          <a:xfrm rot="10800000">
            <a:off x="461000" y="4895025"/>
            <a:ext cx="8232600" cy="267600"/>
          </a:xfrm>
          <a:prstGeom prst="rect">
            <a:avLst/>
          </a:prstGeom>
          <a:gradFill>
            <a:gsLst>
              <a:gs pos="0">
                <a:srgbClr val="231F20">
                  <a:alpha val="9803"/>
                </a:srgbClr>
              </a:gs>
              <a:gs pos="100000">
                <a:srgbClr val="F1F1F1">
                  <a:alpha val="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p10"/>
          <p:cNvSpPr txBox="1"/>
          <p:nvPr>
            <p:ph type="ctrTitle"/>
          </p:nvPr>
        </p:nvSpPr>
        <p:spPr>
          <a:xfrm>
            <a:off x="704850" y="1123950"/>
            <a:ext cx="3867000" cy="25218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>
            <a:lvl1pPr lvl="0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b="1" sz="5000">
                <a:latin typeface="Barlow Semi Condensed"/>
                <a:ea typeface="Barlow Semi Condensed"/>
                <a:cs typeface="Barlow Semi Condensed"/>
                <a:sym typeface="Barlow Semi Condensed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35" name="Google Shape;135;p10"/>
          <p:cNvSpPr/>
          <p:nvPr/>
        </p:nvSpPr>
        <p:spPr>
          <a:xfrm>
            <a:off x="2579425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219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50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6" name="Google Shape;136;p10"/>
          <p:cNvSpPr/>
          <p:nvPr/>
        </p:nvSpPr>
        <p:spPr>
          <a:xfrm>
            <a:off x="2830946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0" y="45525"/>
                </a:lnTo>
                <a:lnTo>
                  <a:pt x="19218" y="45525"/>
                </a:lnTo>
                <a:lnTo>
                  <a:pt x="52613" y="1"/>
                </a:lnTo>
                <a:close/>
              </a:path>
            </a:pathLst>
          </a:custGeom>
          <a:solidFill>
            <a:schemeClr val="accent6">
              <a:alpha val="1117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10"/>
          <p:cNvSpPr/>
          <p:nvPr/>
        </p:nvSpPr>
        <p:spPr>
          <a:xfrm>
            <a:off x="3086274" y="253950"/>
            <a:ext cx="797760" cy="688012"/>
          </a:xfrm>
          <a:custGeom>
            <a:rect b="b" l="l" r="r" t="t"/>
            <a:pathLst>
              <a:path extrusionOk="0" h="45526" w="52614">
                <a:moveTo>
                  <a:pt x="35601" y="1"/>
                </a:moveTo>
                <a:lnTo>
                  <a:pt x="1" y="45525"/>
                </a:lnTo>
                <a:lnTo>
                  <a:pt x="19187" y="45525"/>
                </a:lnTo>
                <a:lnTo>
                  <a:pt x="52614" y="1"/>
                </a:lnTo>
                <a:close/>
              </a:path>
            </a:pathLst>
          </a:custGeom>
          <a:solidFill>
            <a:schemeClr val="accent6">
              <a:alpha val="2904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p10"/>
          <p:cNvSpPr/>
          <p:nvPr/>
        </p:nvSpPr>
        <p:spPr>
          <a:xfrm>
            <a:off x="3319645" y="253950"/>
            <a:ext cx="793454" cy="688012"/>
          </a:xfrm>
          <a:custGeom>
            <a:rect b="b" l="l" r="r" t="t"/>
            <a:pathLst>
              <a:path extrusionOk="0" h="45526" w="52330">
                <a:moveTo>
                  <a:pt x="35601" y="1"/>
                </a:moveTo>
                <a:lnTo>
                  <a:pt x="0" y="45525"/>
                </a:lnTo>
                <a:lnTo>
                  <a:pt x="17863" y="45525"/>
                </a:lnTo>
                <a:lnTo>
                  <a:pt x="52330" y="1"/>
                </a:lnTo>
                <a:close/>
              </a:path>
            </a:pathLst>
          </a:custGeom>
          <a:solidFill>
            <a:schemeClr val="accent6">
              <a:alpha val="5140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9" name="Google Shape;139;p10"/>
          <p:cNvSpPr/>
          <p:nvPr/>
        </p:nvSpPr>
        <p:spPr>
          <a:xfrm>
            <a:off x="0" y="0"/>
            <a:ext cx="9143732" cy="5143313"/>
          </a:xfrm>
          <a:custGeom>
            <a:rect b="b" l="l" r="r" t="t"/>
            <a:pathLst>
              <a:path extrusionOk="0" h="160578" w="285474">
                <a:moveTo>
                  <a:pt x="270067" y="8038"/>
                </a:moveTo>
                <a:cubicBezTo>
                  <a:pt x="274304" y="8038"/>
                  <a:pt x="277748" y="11481"/>
                  <a:pt x="277748" y="15728"/>
                </a:cubicBezTo>
                <a:lnTo>
                  <a:pt x="277748" y="144877"/>
                </a:lnTo>
                <a:cubicBezTo>
                  <a:pt x="277748" y="149123"/>
                  <a:pt x="274304" y="152558"/>
                  <a:pt x="270067" y="152558"/>
                </a:cubicBezTo>
                <a:lnTo>
                  <a:pt x="15710" y="152558"/>
                </a:lnTo>
                <a:cubicBezTo>
                  <a:pt x="11464" y="152558"/>
                  <a:pt x="8020" y="149123"/>
                  <a:pt x="8020" y="144877"/>
                </a:cubicBezTo>
                <a:lnTo>
                  <a:pt x="8020" y="15728"/>
                </a:lnTo>
                <a:cubicBezTo>
                  <a:pt x="8020" y="11481"/>
                  <a:pt x="11464" y="8038"/>
                  <a:pt x="15710" y="8038"/>
                </a:cubicBezTo>
                <a:close/>
                <a:moveTo>
                  <a:pt x="0" y="0"/>
                </a:moveTo>
                <a:lnTo>
                  <a:pt x="0" y="160578"/>
                </a:lnTo>
                <a:lnTo>
                  <a:pt x="285473" y="160578"/>
                </a:lnTo>
                <a:lnTo>
                  <a:pt x="28547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theme" Target="../theme/theme2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100" y="539400"/>
            <a:ext cx="771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 Condensed SemiBold"/>
              <a:buNone/>
              <a:defRPr sz="32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 Condensed SemiBold"/>
              <a:buNone/>
              <a:defRPr sz="32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 Condensed SemiBold"/>
              <a:buNone/>
              <a:defRPr sz="32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 Condensed SemiBold"/>
              <a:buNone/>
              <a:defRPr sz="32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 Condensed SemiBold"/>
              <a:buNone/>
              <a:defRPr sz="32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 Condensed SemiBold"/>
              <a:buNone/>
              <a:defRPr sz="32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 Condensed SemiBold"/>
              <a:buNone/>
              <a:defRPr sz="32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 Condensed SemiBold"/>
              <a:buNone/>
              <a:defRPr sz="32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Barlow Semi Condensed SemiBold"/>
              <a:buNone/>
              <a:defRPr sz="3200">
                <a:solidFill>
                  <a:schemeClr val="dk1"/>
                </a:solidFill>
                <a:latin typeface="Barlow Semi Condensed SemiBold"/>
                <a:ea typeface="Barlow Semi Condensed SemiBold"/>
                <a:cs typeface="Barlow Semi Condensed SemiBold"/>
                <a:sym typeface="Barlow Semi Condensed SemiBold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100" y="1152475"/>
            <a:ext cx="77178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utive Mono"/>
              <a:buChar char="●"/>
              <a:defRPr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utive Mono"/>
              <a:buChar char="○"/>
              <a:defRPr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utive Mono"/>
              <a:buChar char="■"/>
              <a:defRPr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utive Mono"/>
              <a:buChar char="●"/>
              <a:defRPr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utive Mono"/>
              <a:buChar char="○"/>
              <a:defRPr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utive Mono"/>
              <a:buChar char="■"/>
              <a:defRPr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utive Mono"/>
              <a:buChar char="●"/>
              <a:defRPr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utive Mono"/>
              <a:buChar char="○"/>
              <a:defRPr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Cutive Mono"/>
              <a:buChar char="■"/>
              <a:defRPr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jpg"/><Relationship Id="rId4" Type="http://schemas.openxmlformats.org/officeDocument/2006/relationships/image" Target="../media/image5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1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5.jpg"/><Relationship Id="rId4" Type="http://schemas.openxmlformats.org/officeDocument/2006/relationships/image" Target="../media/image1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jpg"/><Relationship Id="rId4" Type="http://schemas.openxmlformats.org/officeDocument/2006/relationships/image" Target="../media/image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jpg"/><Relationship Id="rId4" Type="http://schemas.openxmlformats.org/officeDocument/2006/relationships/image" Target="../media/image27.jpg"/><Relationship Id="rId5" Type="http://schemas.openxmlformats.org/officeDocument/2006/relationships/image" Target="../media/image24.jpg"/><Relationship Id="rId6" Type="http://schemas.openxmlformats.org/officeDocument/2006/relationships/image" Target="../media/image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g"/><Relationship Id="rId4" Type="http://schemas.openxmlformats.org/officeDocument/2006/relationships/image" Target="../media/image13.jpg"/><Relationship Id="rId5" Type="http://schemas.openxmlformats.org/officeDocument/2006/relationships/image" Target="../media/image20.jpg"/><Relationship Id="rId6" Type="http://schemas.openxmlformats.org/officeDocument/2006/relationships/image" Target="../media/image17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.jpg"/><Relationship Id="rId4" Type="http://schemas.openxmlformats.org/officeDocument/2006/relationships/image" Target="../media/image14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jpg"/><Relationship Id="rId4" Type="http://schemas.openxmlformats.org/officeDocument/2006/relationships/image" Target="../media/image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9"/>
          <p:cNvSpPr txBox="1"/>
          <p:nvPr>
            <p:ph type="ctrTitle"/>
          </p:nvPr>
        </p:nvSpPr>
        <p:spPr>
          <a:xfrm>
            <a:off x="983650" y="1679569"/>
            <a:ext cx="4862400" cy="21534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chemeClr val="accent2"/>
                </a:solidFill>
              </a:rPr>
              <a:t>Erasmus Angers </a:t>
            </a:r>
            <a:endParaRPr sz="7000">
              <a:solidFill>
                <a:schemeClr val="accen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accent2"/>
                </a:solidFill>
              </a:rPr>
              <a:t>(26/01/2025 - 9/02/2025)</a:t>
            </a:r>
            <a:endParaRPr sz="3000">
              <a:solidFill>
                <a:schemeClr val="accent2"/>
              </a:solidFill>
            </a:endParaRPr>
          </a:p>
        </p:txBody>
      </p:sp>
      <p:grpSp>
        <p:nvGrpSpPr>
          <p:cNvPr id="469" name="Google Shape;469;p29"/>
          <p:cNvGrpSpPr/>
          <p:nvPr/>
        </p:nvGrpSpPr>
        <p:grpSpPr>
          <a:xfrm>
            <a:off x="699900" y="421100"/>
            <a:ext cx="1389637" cy="355999"/>
            <a:chOff x="699900" y="446700"/>
            <a:chExt cx="1389637" cy="355999"/>
          </a:xfrm>
        </p:grpSpPr>
        <p:sp>
          <p:nvSpPr>
            <p:cNvPr id="470" name="Google Shape;470;p29"/>
            <p:cNvSpPr/>
            <p:nvPr/>
          </p:nvSpPr>
          <p:spPr>
            <a:xfrm>
              <a:off x="1192931" y="497641"/>
              <a:ext cx="195396" cy="205039"/>
            </a:xfrm>
            <a:custGeom>
              <a:rect b="b" l="l" r="r" t="t"/>
              <a:pathLst>
                <a:path extrusionOk="0" h="20795" w="19817">
                  <a:moveTo>
                    <a:pt x="9893" y="3907"/>
                  </a:moveTo>
                  <a:lnTo>
                    <a:pt x="13012" y="13107"/>
                  </a:lnTo>
                  <a:lnTo>
                    <a:pt x="6679" y="13107"/>
                  </a:lnTo>
                  <a:lnTo>
                    <a:pt x="9830" y="3907"/>
                  </a:lnTo>
                  <a:close/>
                  <a:moveTo>
                    <a:pt x="9861" y="1"/>
                  </a:moveTo>
                  <a:cubicBezTo>
                    <a:pt x="9137" y="1"/>
                    <a:pt x="8507" y="127"/>
                    <a:pt x="8003" y="410"/>
                  </a:cubicBezTo>
                  <a:cubicBezTo>
                    <a:pt x="7467" y="662"/>
                    <a:pt x="7026" y="1041"/>
                    <a:pt x="6616" y="1576"/>
                  </a:cubicBezTo>
                  <a:cubicBezTo>
                    <a:pt x="6238" y="2080"/>
                    <a:pt x="5860" y="2710"/>
                    <a:pt x="5545" y="3466"/>
                  </a:cubicBezTo>
                  <a:cubicBezTo>
                    <a:pt x="5199" y="4223"/>
                    <a:pt x="4852" y="5073"/>
                    <a:pt x="4506" y="6050"/>
                  </a:cubicBezTo>
                  <a:lnTo>
                    <a:pt x="630" y="16446"/>
                  </a:lnTo>
                  <a:cubicBezTo>
                    <a:pt x="567" y="16635"/>
                    <a:pt x="504" y="16793"/>
                    <a:pt x="441" y="16982"/>
                  </a:cubicBezTo>
                  <a:cubicBezTo>
                    <a:pt x="347" y="17171"/>
                    <a:pt x="284" y="17360"/>
                    <a:pt x="221" y="17549"/>
                  </a:cubicBezTo>
                  <a:cubicBezTo>
                    <a:pt x="158" y="17738"/>
                    <a:pt x="95" y="17927"/>
                    <a:pt x="63" y="18116"/>
                  </a:cubicBezTo>
                  <a:cubicBezTo>
                    <a:pt x="0" y="18274"/>
                    <a:pt x="0" y="18431"/>
                    <a:pt x="0" y="18589"/>
                  </a:cubicBezTo>
                  <a:cubicBezTo>
                    <a:pt x="0" y="18935"/>
                    <a:pt x="63" y="19250"/>
                    <a:pt x="189" y="19534"/>
                  </a:cubicBezTo>
                  <a:cubicBezTo>
                    <a:pt x="315" y="19786"/>
                    <a:pt x="473" y="20006"/>
                    <a:pt x="693" y="20196"/>
                  </a:cubicBezTo>
                  <a:cubicBezTo>
                    <a:pt x="914" y="20385"/>
                    <a:pt x="1166" y="20542"/>
                    <a:pt x="1481" y="20637"/>
                  </a:cubicBezTo>
                  <a:cubicBezTo>
                    <a:pt x="1765" y="20731"/>
                    <a:pt x="2080" y="20794"/>
                    <a:pt x="2395" y="20794"/>
                  </a:cubicBezTo>
                  <a:cubicBezTo>
                    <a:pt x="2773" y="20794"/>
                    <a:pt x="3088" y="20731"/>
                    <a:pt x="3371" y="20637"/>
                  </a:cubicBezTo>
                  <a:cubicBezTo>
                    <a:pt x="3655" y="20542"/>
                    <a:pt x="3875" y="20385"/>
                    <a:pt x="4096" y="20164"/>
                  </a:cubicBezTo>
                  <a:cubicBezTo>
                    <a:pt x="4316" y="19912"/>
                    <a:pt x="4506" y="19628"/>
                    <a:pt x="4695" y="19250"/>
                  </a:cubicBezTo>
                  <a:cubicBezTo>
                    <a:pt x="4852" y="18872"/>
                    <a:pt x="5041" y="18431"/>
                    <a:pt x="5199" y="17896"/>
                  </a:cubicBezTo>
                  <a:lnTo>
                    <a:pt x="5797" y="16068"/>
                  </a:lnTo>
                  <a:lnTo>
                    <a:pt x="13894" y="16068"/>
                  </a:lnTo>
                  <a:lnTo>
                    <a:pt x="14587" y="17896"/>
                  </a:lnTo>
                  <a:cubicBezTo>
                    <a:pt x="14776" y="18431"/>
                    <a:pt x="14965" y="18872"/>
                    <a:pt x="15154" y="19219"/>
                  </a:cubicBezTo>
                  <a:cubicBezTo>
                    <a:pt x="15343" y="19597"/>
                    <a:pt x="15532" y="19912"/>
                    <a:pt x="15721" y="20133"/>
                  </a:cubicBezTo>
                  <a:cubicBezTo>
                    <a:pt x="15942" y="20353"/>
                    <a:pt x="16194" y="20511"/>
                    <a:pt x="16446" y="20637"/>
                  </a:cubicBezTo>
                  <a:cubicBezTo>
                    <a:pt x="16729" y="20731"/>
                    <a:pt x="17044" y="20794"/>
                    <a:pt x="17423" y="20794"/>
                  </a:cubicBezTo>
                  <a:cubicBezTo>
                    <a:pt x="17738" y="20794"/>
                    <a:pt x="18053" y="20731"/>
                    <a:pt x="18336" y="20637"/>
                  </a:cubicBezTo>
                  <a:cubicBezTo>
                    <a:pt x="18620" y="20542"/>
                    <a:pt x="18872" y="20385"/>
                    <a:pt x="19092" y="20196"/>
                  </a:cubicBezTo>
                  <a:cubicBezTo>
                    <a:pt x="19313" y="20006"/>
                    <a:pt x="19502" y="19786"/>
                    <a:pt x="19628" y="19534"/>
                  </a:cubicBezTo>
                  <a:cubicBezTo>
                    <a:pt x="19754" y="19250"/>
                    <a:pt x="19817" y="18935"/>
                    <a:pt x="19817" y="18589"/>
                  </a:cubicBezTo>
                  <a:cubicBezTo>
                    <a:pt x="19817" y="18431"/>
                    <a:pt x="19785" y="18274"/>
                    <a:pt x="19754" y="18116"/>
                  </a:cubicBezTo>
                  <a:cubicBezTo>
                    <a:pt x="19691" y="17927"/>
                    <a:pt x="19659" y="17738"/>
                    <a:pt x="19596" y="17549"/>
                  </a:cubicBezTo>
                  <a:cubicBezTo>
                    <a:pt x="19502" y="17360"/>
                    <a:pt x="19439" y="17171"/>
                    <a:pt x="19376" y="16982"/>
                  </a:cubicBezTo>
                  <a:cubicBezTo>
                    <a:pt x="19281" y="16793"/>
                    <a:pt x="19218" y="16635"/>
                    <a:pt x="19155" y="16446"/>
                  </a:cubicBezTo>
                  <a:lnTo>
                    <a:pt x="15217" y="6050"/>
                  </a:lnTo>
                  <a:cubicBezTo>
                    <a:pt x="14808" y="4916"/>
                    <a:pt x="14398" y="3970"/>
                    <a:pt x="14052" y="3183"/>
                  </a:cubicBezTo>
                  <a:cubicBezTo>
                    <a:pt x="13705" y="2427"/>
                    <a:pt x="13327" y="1797"/>
                    <a:pt x="12949" y="1324"/>
                  </a:cubicBezTo>
                  <a:cubicBezTo>
                    <a:pt x="12539" y="851"/>
                    <a:pt x="12098" y="505"/>
                    <a:pt x="11626" y="316"/>
                  </a:cubicBezTo>
                  <a:cubicBezTo>
                    <a:pt x="11153" y="95"/>
                    <a:pt x="10554" y="1"/>
                    <a:pt x="9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29"/>
            <p:cNvSpPr/>
            <p:nvPr/>
          </p:nvSpPr>
          <p:spPr>
            <a:xfrm>
              <a:off x="1412256" y="491429"/>
              <a:ext cx="49093" cy="211250"/>
            </a:xfrm>
            <a:custGeom>
              <a:rect b="b" l="l" r="r" t="t"/>
              <a:pathLst>
                <a:path extrusionOk="0" h="21425" w="4979">
                  <a:moveTo>
                    <a:pt x="2490" y="1"/>
                  </a:moveTo>
                  <a:cubicBezTo>
                    <a:pt x="2143" y="1"/>
                    <a:pt x="1797" y="64"/>
                    <a:pt x="1482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77" y="3498"/>
                    <a:pt x="1230" y="3624"/>
                    <a:pt x="1545" y="3718"/>
                  </a:cubicBezTo>
                  <a:cubicBezTo>
                    <a:pt x="1828" y="3813"/>
                    <a:pt x="2143" y="3844"/>
                    <a:pt x="2490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718" y="3655"/>
                    <a:pt x="3970" y="3529"/>
                    <a:pt x="4191" y="3372"/>
                  </a:cubicBezTo>
                  <a:cubicBezTo>
                    <a:pt x="4412" y="3214"/>
                    <a:pt x="4601" y="2994"/>
                    <a:pt x="4758" y="2773"/>
                  </a:cubicBezTo>
                  <a:cubicBezTo>
                    <a:pt x="4884" y="2521"/>
                    <a:pt x="4979" y="2238"/>
                    <a:pt x="4979" y="1923"/>
                  </a:cubicBezTo>
                  <a:cubicBezTo>
                    <a:pt x="4979" y="1608"/>
                    <a:pt x="4916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90" y="1"/>
                  </a:cubicBezTo>
                  <a:close/>
                  <a:moveTo>
                    <a:pt x="2395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95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95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29"/>
            <p:cNvSpPr/>
            <p:nvPr/>
          </p:nvSpPr>
          <p:spPr>
            <a:xfrm>
              <a:off x="1492414" y="558226"/>
              <a:ext cx="98166" cy="144459"/>
            </a:xfrm>
            <a:custGeom>
              <a:rect b="b" l="l" r="r" t="t"/>
              <a:pathLst>
                <a:path extrusionOk="0" h="14651" w="9956">
                  <a:moveTo>
                    <a:pt x="8128" y="0"/>
                  </a:moveTo>
                  <a:cubicBezTo>
                    <a:pt x="7152" y="0"/>
                    <a:pt x="6364" y="284"/>
                    <a:pt x="5734" y="819"/>
                  </a:cubicBezTo>
                  <a:cubicBezTo>
                    <a:pt x="5104" y="1387"/>
                    <a:pt x="4726" y="2143"/>
                    <a:pt x="4568" y="3088"/>
                  </a:cubicBezTo>
                  <a:cubicBezTo>
                    <a:pt x="4568" y="2143"/>
                    <a:pt x="4379" y="1450"/>
                    <a:pt x="4001" y="945"/>
                  </a:cubicBezTo>
                  <a:cubicBezTo>
                    <a:pt x="3623" y="473"/>
                    <a:pt x="3056" y="252"/>
                    <a:pt x="2300" y="252"/>
                  </a:cubicBezTo>
                  <a:cubicBezTo>
                    <a:pt x="2016" y="252"/>
                    <a:pt x="1701" y="284"/>
                    <a:pt x="1449" y="378"/>
                  </a:cubicBezTo>
                  <a:cubicBezTo>
                    <a:pt x="1166" y="473"/>
                    <a:pt x="914" y="599"/>
                    <a:pt x="693" y="788"/>
                  </a:cubicBezTo>
                  <a:cubicBezTo>
                    <a:pt x="473" y="945"/>
                    <a:pt x="315" y="1166"/>
                    <a:pt x="189" y="1450"/>
                  </a:cubicBezTo>
                  <a:cubicBezTo>
                    <a:pt x="63" y="1702"/>
                    <a:pt x="0" y="2017"/>
                    <a:pt x="0" y="2363"/>
                  </a:cubicBezTo>
                  <a:lnTo>
                    <a:pt x="0" y="11815"/>
                  </a:lnTo>
                  <a:cubicBezTo>
                    <a:pt x="0" y="12728"/>
                    <a:pt x="158" y="13421"/>
                    <a:pt x="473" y="13925"/>
                  </a:cubicBezTo>
                  <a:cubicBezTo>
                    <a:pt x="819" y="14398"/>
                    <a:pt x="1386" y="14650"/>
                    <a:pt x="2174" y="14650"/>
                  </a:cubicBezTo>
                  <a:cubicBezTo>
                    <a:pt x="3025" y="14650"/>
                    <a:pt x="3655" y="14398"/>
                    <a:pt x="4001" y="13925"/>
                  </a:cubicBezTo>
                  <a:cubicBezTo>
                    <a:pt x="4379" y="13421"/>
                    <a:pt x="4568" y="12728"/>
                    <a:pt x="4568" y="11815"/>
                  </a:cubicBezTo>
                  <a:lnTo>
                    <a:pt x="4568" y="6742"/>
                  </a:lnTo>
                  <a:cubicBezTo>
                    <a:pt x="4568" y="6175"/>
                    <a:pt x="4631" y="5703"/>
                    <a:pt x="4789" y="5325"/>
                  </a:cubicBezTo>
                  <a:cubicBezTo>
                    <a:pt x="4946" y="4947"/>
                    <a:pt x="5167" y="4632"/>
                    <a:pt x="5450" y="4379"/>
                  </a:cubicBezTo>
                  <a:cubicBezTo>
                    <a:pt x="5702" y="4127"/>
                    <a:pt x="6018" y="3970"/>
                    <a:pt x="6396" y="3844"/>
                  </a:cubicBezTo>
                  <a:cubicBezTo>
                    <a:pt x="6774" y="3718"/>
                    <a:pt x="7152" y="3623"/>
                    <a:pt x="7593" y="3592"/>
                  </a:cubicBezTo>
                  <a:cubicBezTo>
                    <a:pt x="8317" y="3529"/>
                    <a:pt x="8884" y="3371"/>
                    <a:pt x="9294" y="3088"/>
                  </a:cubicBezTo>
                  <a:cubicBezTo>
                    <a:pt x="9735" y="2804"/>
                    <a:pt x="9956" y="2332"/>
                    <a:pt x="9956" y="1733"/>
                  </a:cubicBezTo>
                  <a:cubicBezTo>
                    <a:pt x="9956" y="1513"/>
                    <a:pt x="9893" y="1324"/>
                    <a:pt x="9830" y="1103"/>
                  </a:cubicBezTo>
                  <a:cubicBezTo>
                    <a:pt x="9735" y="882"/>
                    <a:pt x="9641" y="693"/>
                    <a:pt x="9483" y="536"/>
                  </a:cubicBezTo>
                  <a:cubicBezTo>
                    <a:pt x="9326" y="378"/>
                    <a:pt x="9137" y="252"/>
                    <a:pt x="8916" y="158"/>
                  </a:cubicBezTo>
                  <a:cubicBezTo>
                    <a:pt x="8695" y="63"/>
                    <a:pt x="8412" y="0"/>
                    <a:pt x="8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29"/>
            <p:cNvSpPr/>
            <p:nvPr/>
          </p:nvSpPr>
          <p:spPr>
            <a:xfrm>
              <a:off x="1694682" y="491429"/>
              <a:ext cx="49093" cy="211250"/>
            </a:xfrm>
            <a:custGeom>
              <a:rect b="b" l="l" r="r" t="t"/>
              <a:pathLst>
                <a:path extrusionOk="0" h="21425" w="4979">
                  <a:moveTo>
                    <a:pt x="2489" y="1"/>
                  </a:moveTo>
                  <a:cubicBezTo>
                    <a:pt x="2111" y="1"/>
                    <a:pt x="1796" y="64"/>
                    <a:pt x="1481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46" y="3498"/>
                    <a:pt x="1229" y="3624"/>
                    <a:pt x="1513" y="3718"/>
                  </a:cubicBezTo>
                  <a:cubicBezTo>
                    <a:pt x="1828" y="3813"/>
                    <a:pt x="2143" y="3844"/>
                    <a:pt x="2489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687" y="3655"/>
                    <a:pt x="3970" y="3529"/>
                    <a:pt x="4191" y="3372"/>
                  </a:cubicBezTo>
                  <a:cubicBezTo>
                    <a:pt x="4411" y="3214"/>
                    <a:pt x="4600" y="2994"/>
                    <a:pt x="4758" y="2773"/>
                  </a:cubicBezTo>
                  <a:cubicBezTo>
                    <a:pt x="4884" y="2521"/>
                    <a:pt x="4978" y="2238"/>
                    <a:pt x="4978" y="1923"/>
                  </a:cubicBezTo>
                  <a:cubicBezTo>
                    <a:pt x="4978" y="1608"/>
                    <a:pt x="4884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89" y="1"/>
                  </a:cubicBezTo>
                  <a:close/>
                  <a:moveTo>
                    <a:pt x="2363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63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63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29"/>
            <p:cNvSpPr/>
            <p:nvPr/>
          </p:nvSpPr>
          <p:spPr>
            <a:xfrm>
              <a:off x="1774525" y="558226"/>
              <a:ext cx="141974" cy="144459"/>
            </a:xfrm>
            <a:custGeom>
              <a:rect b="b" l="l" r="r" t="t"/>
              <a:pathLst>
                <a:path extrusionOk="0" h="14651" w="14399">
                  <a:moveTo>
                    <a:pt x="9609" y="0"/>
                  </a:moveTo>
                  <a:cubicBezTo>
                    <a:pt x="9042" y="0"/>
                    <a:pt x="8475" y="63"/>
                    <a:pt x="7940" y="221"/>
                  </a:cubicBezTo>
                  <a:cubicBezTo>
                    <a:pt x="7404" y="378"/>
                    <a:pt x="6900" y="567"/>
                    <a:pt x="6459" y="851"/>
                  </a:cubicBezTo>
                  <a:cubicBezTo>
                    <a:pt x="6018" y="1103"/>
                    <a:pt x="5640" y="1418"/>
                    <a:pt x="5325" y="1796"/>
                  </a:cubicBezTo>
                  <a:cubicBezTo>
                    <a:pt x="4978" y="2174"/>
                    <a:pt x="4758" y="2615"/>
                    <a:pt x="4569" y="3056"/>
                  </a:cubicBezTo>
                  <a:cubicBezTo>
                    <a:pt x="4569" y="2143"/>
                    <a:pt x="4380" y="1450"/>
                    <a:pt x="4033" y="977"/>
                  </a:cubicBezTo>
                  <a:cubicBezTo>
                    <a:pt x="3655" y="473"/>
                    <a:pt x="3056" y="252"/>
                    <a:pt x="2206" y="252"/>
                  </a:cubicBezTo>
                  <a:cubicBezTo>
                    <a:pt x="1387" y="252"/>
                    <a:pt x="819" y="473"/>
                    <a:pt x="504" y="977"/>
                  </a:cubicBezTo>
                  <a:cubicBezTo>
                    <a:pt x="158" y="1450"/>
                    <a:pt x="0" y="2143"/>
                    <a:pt x="0" y="3056"/>
                  </a:cubicBezTo>
                  <a:lnTo>
                    <a:pt x="32" y="11815"/>
                  </a:lnTo>
                  <a:cubicBezTo>
                    <a:pt x="32" y="12728"/>
                    <a:pt x="189" y="13421"/>
                    <a:pt x="504" y="13925"/>
                  </a:cubicBezTo>
                  <a:cubicBezTo>
                    <a:pt x="851" y="14398"/>
                    <a:pt x="1418" y="14650"/>
                    <a:pt x="2206" y="14650"/>
                  </a:cubicBezTo>
                  <a:cubicBezTo>
                    <a:pt x="3056" y="14650"/>
                    <a:pt x="3655" y="14398"/>
                    <a:pt x="4033" y="13925"/>
                  </a:cubicBezTo>
                  <a:cubicBezTo>
                    <a:pt x="4411" y="13421"/>
                    <a:pt x="4600" y="12728"/>
                    <a:pt x="4600" y="11815"/>
                  </a:cubicBezTo>
                  <a:lnTo>
                    <a:pt x="4600" y="5892"/>
                  </a:lnTo>
                  <a:cubicBezTo>
                    <a:pt x="4600" y="5388"/>
                    <a:pt x="4663" y="4947"/>
                    <a:pt x="4821" y="4569"/>
                  </a:cubicBezTo>
                  <a:cubicBezTo>
                    <a:pt x="4978" y="4190"/>
                    <a:pt x="5167" y="3875"/>
                    <a:pt x="5451" y="3592"/>
                  </a:cubicBezTo>
                  <a:cubicBezTo>
                    <a:pt x="5703" y="3340"/>
                    <a:pt x="6018" y="3151"/>
                    <a:pt x="6364" y="3025"/>
                  </a:cubicBezTo>
                  <a:cubicBezTo>
                    <a:pt x="6711" y="2899"/>
                    <a:pt x="7089" y="2836"/>
                    <a:pt x="7499" y="2836"/>
                  </a:cubicBezTo>
                  <a:cubicBezTo>
                    <a:pt x="7814" y="2836"/>
                    <a:pt x="8129" y="2899"/>
                    <a:pt x="8412" y="2993"/>
                  </a:cubicBezTo>
                  <a:cubicBezTo>
                    <a:pt x="8696" y="3119"/>
                    <a:pt x="8948" y="3277"/>
                    <a:pt x="9137" y="3529"/>
                  </a:cubicBezTo>
                  <a:cubicBezTo>
                    <a:pt x="9357" y="3749"/>
                    <a:pt x="9515" y="4033"/>
                    <a:pt x="9641" y="4348"/>
                  </a:cubicBezTo>
                  <a:cubicBezTo>
                    <a:pt x="9767" y="4695"/>
                    <a:pt x="9830" y="5104"/>
                    <a:pt x="9830" y="5545"/>
                  </a:cubicBezTo>
                  <a:lnTo>
                    <a:pt x="9830" y="11815"/>
                  </a:lnTo>
                  <a:cubicBezTo>
                    <a:pt x="9830" y="12728"/>
                    <a:pt x="9987" y="13421"/>
                    <a:pt x="10334" y="13925"/>
                  </a:cubicBezTo>
                  <a:cubicBezTo>
                    <a:pt x="10649" y="14398"/>
                    <a:pt x="11216" y="14650"/>
                    <a:pt x="12004" y="14650"/>
                  </a:cubicBezTo>
                  <a:cubicBezTo>
                    <a:pt x="12854" y="14650"/>
                    <a:pt x="13484" y="14398"/>
                    <a:pt x="13831" y="13925"/>
                  </a:cubicBezTo>
                  <a:cubicBezTo>
                    <a:pt x="14209" y="13421"/>
                    <a:pt x="14398" y="12728"/>
                    <a:pt x="14398" y="11815"/>
                  </a:cubicBezTo>
                  <a:lnTo>
                    <a:pt x="14398" y="5356"/>
                  </a:lnTo>
                  <a:cubicBezTo>
                    <a:pt x="14398" y="4443"/>
                    <a:pt x="14272" y="3686"/>
                    <a:pt x="13989" y="2993"/>
                  </a:cubicBezTo>
                  <a:cubicBezTo>
                    <a:pt x="13737" y="2332"/>
                    <a:pt x="13358" y="1765"/>
                    <a:pt x="12917" y="1324"/>
                  </a:cubicBezTo>
                  <a:cubicBezTo>
                    <a:pt x="12476" y="882"/>
                    <a:pt x="11972" y="536"/>
                    <a:pt x="11405" y="315"/>
                  </a:cubicBezTo>
                  <a:cubicBezTo>
                    <a:pt x="10838" y="95"/>
                    <a:pt x="10239" y="0"/>
                    <a:pt x="96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29"/>
            <p:cNvSpPr/>
            <p:nvPr/>
          </p:nvSpPr>
          <p:spPr>
            <a:xfrm>
              <a:off x="1943530" y="558226"/>
              <a:ext cx="146007" cy="146007"/>
            </a:xfrm>
            <a:custGeom>
              <a:rect b="b" l="l" r="r" t="t"/>
              <a:pathLst>
                <a:path extrusionOk="0" h="14808" w="14808">
                  <a:moveTo>
                    <a:pt x="7719" y="2584"/>
                  </a:moveTo>
                  <a:cubicBezTo>
                    <a:pt x="8254" y="2584"/>
                    <a:pt x="8695" y="2678"/>
                    <a:pt x="9105" y="2836"/>
                  </a:cubicBezTo>
                  <a:cubicBezTo>
                    <a:pt x="9483" y="3025"/>
                    <a:pt x="9830" y="3277"/>
                    <a:pt x="10113" y="3592"/>
                  </a:cubicBezTo>
                  <a:cubicBezTo>
                    <a:pt x="10365" y="3907"/>
                    <a:pt x="10586" y="4253"/>
                    <a:pt x="10743" y="4695"/>
                  </a:cubicBezTo>
                  <a:cubicBezTo>
                    <a:pt x="10869" y="5136"/>
                    <a:pt x="10964" y="5577"/>
                    <a:pt x="10995" y="6112"/>
                  </a:cubicBezTo>
                  <a:lnTo>
                    <a:pt x="4474" y="6112"/>
                  </a:lnTo>
                  <a:cubicBezTo>
                    <a:pt x="4505" y="5608"/>
                    <a:pt x="4600" y="5167"/>
                    <a:pt x="4757" y="4726"/>
                  </a:cubicBezTo>
                  <a:cubicBezTo>
                    <a:pt x="4915" y="4316"/>
                    <a:pt x="5135" y="3938"/>
                    <a:pt x="5419" y="3623"/>
                  </a:cubicBezTo>
                  <a:cubicBezTo>
                    <a:pt x="5702" y="3308"/>
                    <a:pt x="6049" y="3056"/>
                    <a:pt x="6427" y="2867"/>
                  </a:cubicBezTo>
                  <a:cubicBezTo>
                    <a:pt x="6805" y="2678"/>
                    <a:pt x="7246" y="2584"/>
                    <a:pt x="7719" y="2584"/>
                  </a:cubicBezTo>
                  <a:close/>
                  <a:moveTo>
                    <a:pt x="7687" y="0"/>
                  </a:moveTo>
                  <a:cubicBezTo>
                    <a:pt x="6585" y="0"/>
                    <a:pt x="5545" y="189"/>
                    <a:pt x="4600" y="567"/>
                  </a:cubicBezTo>
                  <a:cubicBezTo>
                    <a:pt x="3655" y="945"/>
                    <a:pt x="2835" y="1481"/>
                    <a:pt x="2174" y="2143"/>
                  </a:cubicBezTo>
                  <a:cubicBezTo>
                    <a:pt x="1481" y="2804"/>
                    <a:pt x="945" y="3560"/>
                    <a:pt x="567" y="4474"/>
                  </a:cubicBezTo>
                  <a:cubicBezTo>
                    <a:pt x="189" y="5356"/>
                    <a:pt x="0" y="6333"/>
                    <a:pt x="0" y="7341"/>
                  </a:cubicBezTo>
                  <a:cubicBezTo>
                    <a:pt x="0" y="8601"/>
                    <a:pt x="189" y="9672"/>
                    <a:pt x="599" y="10617"/>
                  </a:cubicBezTo>
                  <a:cubicBezTo>
                    <a:pt x="977" y="11531"/>
                    <a:pt x="1544" y="12319"/>
                    <a:pt x="2237" y="12949"/>
                  </a:cubicBezTo>
                  <a:cubicBezTo>
                    <a:pt x="2930" y="13547"/>
                    <a:pt x="3749" y="14020"/>
                    <a:pt x="4694" y="14335"/>
                  </a:cubicBezTo>
                  <a:cubicBezTo>
                    <a:pt x="5639" y="14650"/>
                    <a:pt x="6679" y="14808"/>
                    <a:pt x="7782" y="14808"/>
                  </a:cubicBezTo>
                  <a:cubicBezTo>
                    <a:pt x="8349" y="14808"/>
                    <a:pt x="8979" y="14776"/>
                    <a:pt x="9609" y="14713"/>
                  </a:cubicBezTo>
                  <a:cubicBezTo>
                    <a:pt x="10239" y="14650"/>
                    <a:pt x="10838" y="14524"/>
                    <a:pt x="11436" y="14335"/>
                  </a:cubicBezTo>
                  <a:cubicBezTo>
                    <a:pt x="12003" y="14178"/>
                    <a:pt x="12508" y="13925"/>
                    <a:pt x="12949" y="13642"/>
                  </a:cubicBezTo>
                  <a:cubicBezTo>
                    <a:pt x="13390" y="13327"/>
                    <a:pt x="13705" y="12949"/>
                    <a:pt x="13894" y="12508"/>
                  </a:cubicBezTo>
                  <a:cubicBezTo>
                    <a:pt x="13957" y="12319"/>
                    <a:pt x="13988" y="12130"/>
                    <a:pt x="13988" y="11941"/>
                  </a:cubicBezTo>
                  <a:cubicBezTo>
                    <a:pt x="13988" y="11626"/>
                    <a:pt x="13894" y="11342"/>
                    <a:pt x="13705" y="11090"/>
                  </a:cubicBezTo>
                  <a:cubicBezTo>
                    <a:pt x="13516" y="10870"/>
                    <a:pt x="13264" y="10743"/>
                    <a:pt x="12949" y="10743"/>
                  </a:cubicBezTo>
                  <a:cubicBezTo>
                    <a:pt x="12854" y="10743"/>
                    <a:pt x="12728" y="10743"/>
                    <a:pt x="12602" y="10807"/>
                  </a:cubicBezTo>
                  <a:cubicBezTo>
                    <a:pt x="12224" y="10933"/>
                    <a:pt x="11877" y="11059"/>
                    <a:pt x="11531" y="11153"/>
                  </a:cubicBezTo>
                  <a:cubicBezTo>
                    <a:pt x="11184" y="11279"/>
                    <a:pt x="10838" y="11374"/>
                    <a:pt x="10491" y="11468"/>
                  </a:cubicBezTo>
                  <a:cubicBezTo>
                    <a:pt x="10176" y="11563"/>
                    <a:pt x="9798" y="11626"/>
                    <a:pt x="9452" y="11689"/>
                  </a:cubicBezTo>
                  <a:cubicBezTo>
                    <a:pt x="9105" y="11752"/>
                    <a:pt x="8727" y="11752"/>
                    <a:pt x="8317" y="11752"/>
                  </a:cubicBezTo>
                  <a:cubicBezTo>
                    <a:pt x="7057" y="11752"/>
                    <a:pt x="6112" y="11437"/>
                    <a:pt x="5482" y="10807"/>
                  </a:cubicBezTo>
                  <a:cubicBezTo>
                    <a:pt x="4883" y="10176"/>
                    <a:pt x="4537" y="9294"/>
                    <a:pt x="4505" y="8129"/>
                  </a:cubicBezTo>
                  <a:lnTo>
                    <a:pt x="13358" y="8129"/>
                  </a:lnTo>
                  <a:cubicBezTo>
                    <a:pt x="13799" y="8129"/>
                    <a:pt x="14177" y="8034"/>
                    <a:pt x="14429" y="7845"/>
                  </a:cubicBezTo>
                  <a:cubicBezTo>
                    <a:pt x="14681" y="7656"/>
                    <a:pt x="14807" y="7372"/>
                    <a:pt x="14807" y="6963"/>
                  </a:cubicBezTo>
                  <a:cubicBezTo>
                    <a:pt x="14807" y="6049"/>
                    <a:pt x="14650" y="5136"/>
                    <a:pt x="14366" y="4285"/>
                  </a:cubicBezTo>
                  <a:cubicBezTo>
                    <a:pt x="14083" y="3466"/>
                    <a:pt x="13642" y="2710"/>
                    <a:pt x="13075" y="2080"/>
                  </a:cubicBezTo>
                  <a:cubicBezTo>
                    <a:pt x="12476" y="1450"/>
                    <a:pt x="11751" y="945"/>
                    <a:pt x="10869" y="567"/>
                  </a:cubicBezTo>
                  <a:cubicBezTo>
                    <a:pt x="9987" y="189"/>
                    <a:pt x="8916" y="0"/>
                    <a:pt x="7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29"/>
            <p:cNvSpPr/>
            <p:nvPr/>
          </p:nvSpPr>
          <p:spPr>
            <a:xfrm>
              <a:off x="733762" y="446700"/>
              <a:ext cx="356005" cy="355995"/>
            </a:xfrm>
            <a:custGeom>
              <a:rect b="b" l="l" r="r" t="t"/>
              <a:pathLst>
                <a:path extrusionOk="0" h="36105" w="36106">
                  <a:moveTo>
                    <a:pt x="18053" y="0"/>
                  </a:moveTo>
                  <a:cubicBezTo>
                    <a:pt x="8066" y="0"/>
                    <a:pt x="1" y="8097"/>
                    <a:pt x="1" y="18052"/>
                  </a:cubicBezTo>
                  <a:cubicBezTo>
                    <a:pt x="1" y="21266"/>
                    <a:pt x="852" y="24290"/>
                    <a:pt x="2332" y="26905"/>
                  </a:cubicBezTo>
                  <a:cubicBezTo>
                    <a:pt x="5388" y="32387"/>
                    <a:pt x="11280" y="36105"/>
                    <a:pt x="18053" y="36105"/>
                  </a:cubicBezTo>
                  <a:cubicBezTo>
                    <a:pt x="28009" y="36105"/>
                    <a:pt x="36106" y="28008"/>
                    <a:pt x="36106" y="18052"/>
                  </a:cubicBezTo>
                  <a:cubicBezTo>
                    <a:pt x="36106" y="11310"/>
                    <a:pt x="32388" y="5419"/>
                    <a:pt x="26906" y="2331"/>
                  </a:cubicBezTo>
                  <a:cubicBezTo>
                    <a:pt x="24291" y="851"/>
                    <a:pt x="21267" y="0"/>
                    <a:pt x="18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29"/>
            <p:cNvSpPr/>
            <p:nvPr/>
          </p:nvSpPr>
          <p:spPr>
            <a:xfrm>
              <a:off x="733762" y="446700"/>
              <a:ext cx="288287" cy="288277"/>
            </a:xfrm>
            <a:custGeom>
              <a:rect b="b" l="l" r="r" t="t"/>
              <a:pathLst>
                <a:path extrusionOk="0" h="29237" w="29238">
                  <a:moveTo>
                    <a:pt x="18053" y="0"/>
                  </a:moveTo>
                  <a:cubicBezTo>
                    <a:pt x="8066" y="0"/>
                    <a:pt x="1" y="8097"/>
                    <a:pt x="1" y="18052"/>
                  </a:cubicBezTo>
                  <a:cubicBezTo>
                    <a:pt x="1" y="21266"/>
                    <a:pt x="852" y="24290"/>
                    <a:pt x="2332" y="26905"/>
                  </a:cubicBezTo>
                  <a:cubicBezTo>
                    <a:pt x="4947" y="28386"/>
                    <a:pt x="7972" y="29237"/>
                    <a:pt x="11185" y="29237"/>
                  </a:cubicBezTo>
                  <a:cubicBezTo>
                    <a:pt x="21141" y="29237"/>
                    <a:pt x="29238" y="21140"/>
                    <a:pt x="29238" y="11184"/>
                  </a:cubicBezTo>
                  <a:cubicBezTo>
                    <a:pt x="29238" y="7971"/>
                    <a:pt x="28387" y="4946"/>
                    <a:pt x="26906" y="2331"/>
                  </a:cubicBezTo>
                  <a:cubicBezTo>
                    <a:pt x="24291" y="851"/>
                    <a:pt x="21267" y="0"/>
                    <a:pt x="180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29"/>
            <p:cNvSpPr/>
            <p:nvPr/>
          </p:nvSpPr>
          <p:spPr>
            <a:xfrm>
              <a:off x="699900" y="494229"/>
              <a:ext cx="416269" cy="308470"/>
            </a:xfrm>
            <a:custGeom>
              <a:rect b="b" l="l" r="r" t="t"/>
              <a:pathLst>
                <a:path extrusionOk="0" h="31285" w="42218">
                  <a:moveTo>
                    <a:pt x="42218" y="0"/>
                  </a:moveTo>
                  <a:cubicBezTo>
                    <a:pt x="6901" y="0"/>
                    <a:pt x="1" y="23913"/>
                    <a:pt x="1" y="23913"/>
                  </a:cubicBezTo>
                  <a:lnTo>
                    <a:pt x="6932" y="24259"/>
                  </a:lnTo>
                  <a:lnTo>
                    <a:pt x="11910" y="31285"/>
                  </a:lnTo>
                  <a:cubicBezTo>
                    <a:pt x="11910" y="31285"/>
                    <a:pt x="15627" y="9798"/>
                    <a:pt x="422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29"/>
            <p:cNvSpPr/>
            <p:nvPr/>
          </p:nvSpPr>
          <p:spPr>
            <a:xfrm>
              <a:off x="768255" y="494229"/>
              <a:ext cx="347920" cy="308470"/>
            </a:xfrm>
            <a:custGeom>
              <a:rect b="b" l="l" r="r" t="t"/>
              <a:pathLst>
                <a:path extrusionOk="0" h="31285" w="35286">
                  <a:moveTo>
                    <a:pt x="35286" y="0"/>
                  </a:moveTo>
                  <a:lnTo>
                    <a:pt x="35286" y="0"/>
                  </a:lnTo>
                  <a:cubicBezTo>
                    <a:pt x="6931" y="7404"/>
                    <a:pt x="0" y="24259"/>
                    <a:pt x="0" y="24259"/>
                  </a:cubicBezTo>
                  <a:lnTo>
                    <a:pt x="4978" y="31285"/>
                  </a:lnTo>
                  <a:cubicBezTo>
                    <a:pt x="4978" y="31285"/>
                    <a:pt x="8695" y="9798"/>
                    <a:pt x="35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29"/>
            <p:cNvSpPr/>
            <p:nvPr/>
          </p:nvSpPr>
          <p:spPr>
            <a:xfrm>
              <a:off x="1618194" y="494575"/>
              <a:ext cx="44100" cy="2112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81" name="Google Shape;481;p29"/>
          <p:cNvGrpSpPr/>
          <p:nvPr/>
        </p:nvGrpSpPr>
        <p:grpSpPr>
          <a:xfrm>
            <a:off x="6736087" y="3753190"/>
            <a:ext cx="1875726" cy="943599"/>
            <a:chOff x="6762967" y="-1341310"/>
            <a:chExt cx="1875726" cy="943599"/>
          </a:xfrm>
        </p:grpSpPr>
        <p:sp>
          <p:nvSpPr>
            <p:cNvPr id="482" name="Google Shape;482;p29"/>
            <p:cNvSpPr/>
            <p:nvPr/>
          </p:nvSpPr>
          <p:spPr>
            <a:xfrm>
              <a:off x="8596791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29"/>
            <p:cNvSpPr/>
            <p:nvPr/>
          </p:nvSpPr>
          <p:spPr>
            <a:xfrm>
              <a:off x="8387518" y="-1341310"/>
              <a:ext cx="99021" cy="943599"/>
            </a:xfrm>
            <a:custGeom>
              <a:rect b="b" l="l" r="r" t="t"/>
              <a:pathLst>
                <a:path extrusionOk="0" h="7814" w="820">
                  <a:moveTo>
                    <a:pt x="0" y="0"/>
                  </a:moveTo>
                  <a:lnTo>
                    <a:pt x="0" y="7814"/>
                  </a:lnTo>
                  <a:lnTo>
                    <a:pt x="820" y="7814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29"/>
            <p:cNvSpPr/>
            <p:nvPr/>
          </p:nvSpPr>
          <p:spPr>
            <a:xfrm>
              <a:off x="7314708" y="-1341310"/>
              <a:ext cx="99021" cy="943599"/>
            </a:xfrm>
            <a:custGeom>
              <a:rect b="b" l="l" r="r" t="t"/>
              <a:pathLst>
                <a:path extrusionOk="0" h="7814" w="820">
                  <a:moveTo>
                    <a:pt x="0" y="0"/>
                  </a:moveTo>
                  <a:lnTo>
                    <a:pt x="0" y="7814"/>
                  </a:lnTo>
                  <a:lnTo>
                    <a:pt x="819" y="7814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29"/>
            <p:cNvSpPr/>
            <p:nvPr/>
          </p:nvSpPr>
          <p:spPr>
            <a:xfrm>
              <a:off x="7695095" y="-1341310"/>
              <a:ext cx="186570" cy="943599"/>
            </a:xfrm>
            <a:custGeom>
              <a:rect b="b" l="l" r="r" t="t"/>
              <a:pathLst>
                <a:path extrusionOk="0" h="7814" w="1545">
                  <a:moveTo>
                    <a:pt x="1" y="0"/>
                  </a:moveTo>
                  <a:lnTo>
                    <a:pt x="1" y="7814"/>
                  </a:lnTo>
                  <a:lnTo>
                    <a:pt x="1544" y="7814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29"/>
            <p:cNvSpPr/>
            <p:nvPr/>
          </p:nvSpPr>
          <p:spPr>
            <a:xfrm>
              <a:off x="8265795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29"/>
            <p:cNvSpPr/>
            <p:nvPr/>
          </p:nvSpPr>
          <p:spPr>
            <a:xfrm>
              <a:off x="8170638" y="-1341310"/>
              <a:ext cx="42024" cy="943599"/>
            </a:xfrm>
            <a:custGeom>
              <a:rect b="b" l="l" r="r" t="t"/>
              <a:pathLst>
                <a:path extrusionOk="0" h="7814" w="348">
                  <a:moveTo>
                    <a:pt x="1" y="0"/>
                  </a:moveTo>
                  <a:lnTo>
                    <a:pt x="1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29"/>
            <p:cNvSpPr/>
            <p:nvPr/>
          </p:nvSpPr>
          <p:spPr>
            <a:xfrm>
              <a:off x="8075481" y="-1341310"/>
              <a:ext cx="42024" cy="943599"/>
            </a:xfrm>
            <a:custGeom>
              <a:rect b="b" l="l" r="r" t="t"/>
              <a:pathLst>
                <a:path extrusionOk="0" h="7814" w="348">
                  <a:moveTo>
                    <a:pt x="1" y="0"/>
                  </a:moveTo>
                  <a:lnTo>
                    <a:pt x="1" y="7814"/>
                  </a:lnTo>
                  <a:lnTo>
                    <a:pt x="348" y="7814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29"/>
            <p:cNvSpPr/>
            <p:nvPr/>
          </p:nvSpPr>
          <p:spPr>
            <a:xfrm>
              <a:off x="7980445" y="-1341310"/>
              <a:ext cx="38159" cy="943599"/>
            </a:xfrm>
            <a:custGeom>
              <a:rect b="b" l="l" r="r" t="t"/>
              <a:pathLst>
                <a:path extrusionOk="0" h="7814" w="316">
                  <a:moveTo>
                    <a:pt x="0" y="0"/>
                  </a:moveTo>
                  <a:lnTo>
                    <a:pt x="0" y="7814"/>
                  </a:lnTo>
                  <a:lnTo>
                    <a:pt x="315" y="7814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29"/>
            <p:cNvSpPr/>
            <p:nvPr/>
          </p:nvSpPr>
          <p:spPr>
            <a:xfrm>
              <a:off x="7170041" y="-1341310"/>
              <a:ext cx="99021" cy="943599"/>
            </a:xfrm>
            <a:custGeom>
              <a:rect b="b" l="l" r="r" t="t"/>
              <a:pathLst>
                <a:path extrusionOk="0" h="7814" w="820">
                  <a:moveTo>
                    <a:pt x="1" y="0"/>
                  </a:moveTo>
                  <a:lnTo>
                    <a:pt x="1" y="7814"/>
                  </a:lnTo>
                  <a:lnTo>
                    <a:pt x="820" y="7814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29"/>
            <p:cNvSpPr/>
            <p:nvPr/>
          </p:nvSpPr>
          <p:spPr>
            <a:xfrm>
              <a:off x="7048317" y="-1341310"/>
              <a:ext cx="42024" cy="943599"/>
            </a:xfrm>
            <a:custGeom>
              <a:rect b="b" l="l" r="r" t="t"/>
              <a:pathLst>
                <a:path extrusionOk="0" h="7814" w="348">
                  <a:moveTo>
                    <a:pt x="1" y="0"/>
                  </a:moveTo>
                  <a:lnTo>
                    <a:pt x="1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29"/>
            <p:cNvSpPr/>
            <p:nvPr/>
          </p:nvSpPr>
          <p:spPr>
            <a:xfrm>
              <a:off x="6953281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29"/>
            <p:cNvSpPr/>
            <p:nvPr/>
          </p:nvSpPr>
          <p:spPr>
            <a:xfrm>
              <a:off x="6858124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29"/>
            <p:cNvSpPr/>
            <p:nvPr/>
          </p:nvSpPr>
          <p:spPr>
            <a:xfrm>
              <a:off x="6762967" y="-1341310"/>
              <a:ext cx="42024" cy="943599"/>
            </a:xfrm>
            <a:custGeom>
              <a:rect b="b" l="l" r="r" t="t"/>
              <a:pathLst>
                <a:path extrusionOk="0" h="7814" w="348">
                  <a:moveTo>
                    <a:pt x="1" y="0"/>
                  </a:moveTo>
                  <a:lnTo>
                    <a:pt x="1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29"/>
            <p:cNvSpPr/>
            <p:nvPr/>
          </p:nvSpPr>
          <p:spPr>
            <a:xfrm>
              <a:off x="7611410" y="-1341310"/>
              <a:ext cx="38159" cy="943599"/>
            </a:xfrm>
            <a:custGeom>
              <a:rect b="b" l="l" r="r" t="t"/>
              <a:pathLst>
                <a:path extrusionOk="0" h="7814" w="316">
                  <a:moveTo>
                    <a:pt x="0" y="0"/>
                  </a:moveTo>
                  <a:lnTo>
                    <a:pt x="0" y="7814"/>
                  </a:lnTo>
                  <a:lnTo>
                    <a:pt x="315" y="7814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29"/>
            <p:cNvSpPr/>
            <p:nvPr/>
          </p:nvSpPr>
          <p:spPr>
            <a:xfrm>
              <a:off x="7512509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97" name="Google Shape;497;p29"/>
          <p:cNvSpPr txBox="1"/>
          <p:nvPr>
            <p:ph type="ctrTitle"/>
          </p:nvPr>
        </p:nvSpPr>
        <p:spPr>
          <a:xfrm>
            <a:off x="6585550" y="397750"/>
            <a:ext cx="2176800" cy="4383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BOARDING PASS</a:t>
            </a:r>
            <a:endParaRPr sz="2400">
              <a:solidFill>
                <a:schemeClr val="lt1"/>
              </a:solidFill>
            </a:endParaRPr>
          </a:p>
        </p:txBody>
      </p:sp>
      <p:grpSp>
        <p:nvGrpSpPr>
          <p:cNvPr id="498" name="Google Shape;498;p29"/>
          <p:cNvGrpSpPr/>
          <p:nvPr/>
        </p:nvGrpSpPr>
        <p:grpSpPr>
          <a:xfrm>
            <a:off x="2266950" y="561950"/>
            <a:ext cx="3458350" cy="62400"/>
            <a:chOff x="2266950" y="561950"/>
            <a:chExt cx="3458350" cy="62400"/>
          </a:xfrm>
        </p:grpSpPr>
        <p:sp>
          <p:nvSpPr>
            <p:cNvPr id="499" name="Google Shape;499;p29"/>
            <p:cNvSpPr/>
            <p:nvPr/>
          </p:nvSpPr>
          <p:spPr>
            <a:xfrm>
              <a:off x="2266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29"/>
            <p:cNvSpPr/>
            <p:nvPr/>
          </p:nvSpPr>
          <p:spPr>
            <a:xfrm>
              <a:off x="2414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29"/>
            <p:cNvSpPr/>
            <p:nvPr/>
          </p:nvSpPr>
          <p:spPr>
            <a:xfrm>
              <a:off x="2562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29"/>
            <p:cNvSpPr/>
            <p:nvPr/>
          </p:nvSpPr>
          <p:spPr>
            <a:xfrm>
              <a:off x="2709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29"/>
            <p:cNvSpPr/>
            <p:nvPr/>
          </p:nvSpPr>
          <p:spPr>
            <a:xfrm>
              <a:off x="28575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29"/>
            <p:cNvSpPr/>
            <p:nvPr/>
          </p:nvSpPr>
          <p:spPr>
            <a:xfrm>
              <a:off x="30052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29"/>
            <p:cNvSpPr/>
            <p:nvPr/>
          </p:nvSpPr>
          <p:spPr>
            <a:xfrm>
              <a:off x="31528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29"/>
            <p:cNvSpPr/>
            <p:nvPr/>
          </p:nvSpPr>
          <p:spPr>
            <a:xfrm>
              <a:off x="33005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29"/>
            <p:cNvSpPr/>
            <p:nvPr/>
          </p:nvSpPr>
          <p:spPr>
            <a:xfrm>
              <a:off x="34481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29"/>
            <p:cNvSpPr/>
            <p:nvPr/>
          </p:nvSpPr>
          <p:spPr>
            <a:xfrm>
              <a:off x="35958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29"/>
            <p:cNvSpPr/>
            <p:nvPr/>
          </p:nvSpPr>
          <p:spPr>
            <a:xfrm>
              <a:off x="37434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29"/>
            <p:cNvSpPr/>
            <p:nvPr/>
          </p:nvSpPr>
          <p:spPr>
            <a:xfrm>
              <a:off x="38911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29"/>
            <p:cNvSpPr/>
            <p:nvPr/>
          </p:nvSpPr>
          <p:spPr>
            <a:xfrm>
              <a:off x="40387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29"/>
            <p:cNvSpPr/>
            <p:nvPr/>
          </p:nvSpPr>
          <p:spPr>
            <a:xfrm>
              <a:off x="41864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29"/>
            <p:cNvSpPr/>
            <p:nvPr/>
          </p:nvSpPr>
          <p:spPr>
            <a:xfrm>
              <a:off x="43340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29"/>
            <p:cNvSpPr/>
            <p:nvPr/>
          </p:nvSpPr>
          <p:spPr>
            <a:xfrm>
              <a:off x="44817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29"/>
            <p:cNvSpPr/>
            <p:nvPr/>
          </p:nvSpPr>
          <p:spPr>
            <a:xfrm>
              <a:off x="46293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29"/>
            <p:cNvSpPr/>
            <p:nvPr/>
          </p:nvSpPr>
          <p:spPr>
            <a:xfrm>
              <a:off x="47770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29"/>
            <p:cNvSpPr/>
            <p:nvPr/>
          </p:nvSpPr>
          <p:spPr>
            <a:xfrm>
              <a:off x="49246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29"/>
            <p:cNvSpPr/>
            <p:nvPr/>
          </p:nvSpPr>
          <p:spPr>
            <a:xfrm>
              <a:off x="50723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29"/>
            <p:cNvSpPr/>
            <p:nvPr/>
          </p:nvSpPr>
          <p:spPr>
            <a:xfrm>
              <a:off x="5219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29"/>
            <p:cNvSpPr/>
            <p:nvPr/>
          </p:nvSpPr>
          <p:spPr>
            <a:xfrm>
              <a:off x="5367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29"/>
            <p:cNvSpPr/>
            <p:nvPr/>
          </p:nvSpPr>
          <p:spPr>
            <a:xfrm>
              <a:off x="5515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29"/>
            <p:cNvSpPr/>
            <p:nvPr/>
          </p:nvSpPr>
          <p:spPr>
            <a:xfrm>
              <a:off x="5662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23" name="Google Shape;523;p29"/>
          <p:cNvSpPr/>
          <p:nvPr/>
        </p:nvSpPr>
        <p:spPr>
          <a:xfrm>
            <a:off x="5846050" y="426325"/>
            <a:ext cx="323459" cy="319493"/>
          </a:xfrm>
          <a:custGeom>
            <a:rect b="b" l="l" r="r" t="t"/>
            <a:pathLst>
              <a:path extrusionOk="0" h="12607" w="12761">
                <a:moveTo>
                  <a:pt x="1860" y="2084"/>
                </a:moveTo>
                <a:lnTo>
                  <a:pt x="7373" y="2997"/>
                </a:lnTo>
                <a:lnTo>
                  <a:pt x="5861" y="4509"/>
                </a:lnTo>
                <a:lnTo>
                  <a:pt x="1261" y="2682"/>
                </a:lnTo>
                <a:lnTo>
                  <a:pt x="1860" y="2084"/>
                </a:lnTo>
                <a:close/>
                <a:moveTo>
                  <a:pt x="11229" y="836"/>
                </a:moveTo>
                <a:cubicBezTo>
                  <a:pt x="11412" y="836"/>
                  <a:pt x="11578" y="881"/>
                  <a:pt x="11689" y="981"/>
                </a:cubicBezTo>
                <a:cubicBezTo>
                  <a:pt x="11847" y="1107"/>
                  <a:pt x="11878" y="1359"/>
                  <a:pt x="11847" y="1611"/>
                </a:cubicBezTo>
                <a:cubicBezTo>
                  <a:pt x="11815" y="1894"/>
                  <a:pt x="11658" y="2210"/>
                  <a:pt x="11500" y="2367"/>
                </a:cubicBezTo>
                <a:lnTo>
                  <a:pt x="7405" y="6463"/>
                </a:lnTo>
                <a:lnTo>
                  <a:pt x="5168" y="8700"/>
                </a:lnTo>
                <a:cubicBezTo>
                  <a:pt x="5073" y="8794"/>
                  <a:pt x="5010" y="8952"/>
                  <a:pt x="5042" y="9078"/>
                </a:cubicBezTo>
                <a:lnTo>
                  <a:pt x="5262" y="10306"/>
                </a:lnTo>
                <a:lnTo>
                  <a:pt x="4223" y="11377"/>
                </a:lnTo>
                <a:lnTo>
                  <a:pt x="3782" y="9204"/>
                </a:lnTo>
                <a:cubicBezTo>
                  <a:pt x="3750" y="9046"/>
                  <a:pt x="3624" y="8952"/>
                  <a:pt x="3466" y="8889"/>
                </a:cubicBezTo>
                <a:lnTo>
                  <a:pt x="1293" y="8479"/>
                </a:lnTo>
                <a:lnTo>
                  <a:pt x="2364" y="7408"/>
                </a:lnTo>
                <a:lnTo>
                  <a:pt x="3624" y="7628"/>
                </a:lnTo>
                <a:cubicBezTo>
                  <a:pt x="3659" y="7646"/>
                  <a:pt x="3697" y="7654"/>
                  <a:pt x="3734" y="7654"/>
                </a:cubicBezTo>
                <a:cubicBezTo>
                  <a:pt x="3831" y="7654"/>
                  <a:pt x="3925" y="7602"/>
                  <a:pt x="3971" y="7534"/>
                </a:cubicBezTo>
                <a:lnTo>
                  <a:pt x="6207" y="5266"/>
                </a:lnTo>
                <a:lnTo>
                  <a:pt x="10272" y="1233"/>
                </a:lnTo>
                <a:cubicBezTo>
                  <a:pt x="10496" y="988"/>
                  <a:pt x="10892" y="836"/>
                  <a:pt x="11229" y="836"/>
                </a:cubicBezTo>
                <a:close/>
                <a:moveTo>
                  <a:pt x="9641" y="5360"/>
                </a:moveTo>
                <a:lnTo>
                  <a:pt x="10587" y="10873"/>
                </a:lnTo>
                <a:lnTo>
                  <a:pt x="9988" y="11472"/>
                </a:lnTo>
                <a:lnTo>
                  <a:pt x="8161" y="6872"/>
                </a:lnTo>
                <a:lnTo>
                  <a:pt x="9641" y="5360"/>
                </a:lnTo>
                <a:close/>
                <a:moveTo>
                  <a:pt x="11241" y="1"/>
                </a:moveTo>
                <a:cubicBezTo>
                  <a:pt x="10688" y="1"/>
                  <a:pt x="10104" y="248"/>
                  <a:pt x="9736" y="634"/>
                </a:cubicBezTo>
                <a:lnTo>
                  <a:pt x="8066" y="2304"/>
                </a:lnTo>
                <a:lnTo>
                  <a:pt x="1765" y="1233"/>
                </a:lnTo>
                <a:cubicBezTo>
                  <a:pt x="1742" y="1227"/>
                  <a:pt x="1718" y="1225"/>
                  <a:pt x="1693" y="1225"/>
                </a:cubicBezTo>
                <a:cubicBezTo>
                  <a:pt x="1585" y="1225"/>
                  <a:pt x="1470" y="1276"/>
                  <a:pt x="1419" y="1327"/>
                </a:cubicBezTo>
                <a:lnTo>
                  <a:pt x="221" y="2525"/>
                </a:lnTo>
                <a:cubicBezTo>
                  <a:pt x="158" y="2588"/>
                  <a:pt x="64" y="2745"/>
                  <a:pt x="127" y="2903"/>
                </a:cubicBezTo>
                <a:cubicBezTo>
                  <a:pt x="158" y="3029"/>
                  <a:pt x="221" y="3155"/>
                  <a:pt x="348" y="3218"/>
                </a:cubicBezTo>
                <a:lnTo>
                  <a:pt x="5199" y="5171"/>
                </a:lnTo>
                <a:lnTo>
                  <a:pt x="3561" y="6809"/>
                </a:lnTo>
                <a:lnTo>
                  <a:pt x="2301" y="6589"/>
                </a:lnTo>
                <a:cubicBezTo>
                  <a:pt x="2267" y="6572"/>
                  <a:pt x="2231" y="6564"/>
                  <a:pt x="2195" y="6564"/>
                </a:cubicBezTo>
                <a:cubicBezTo>
                  <a:pt x="2095" y="6564"/>
                  <a:pt x="1992" y="6622"/>
                  <a:pt x="1923" y="6715"/>
                </a:cubicBezTo>
                <a:lnTo>
                  <a:pt x="158" y="8479"/>
                </a:lnTo>
                <a:cubicBezTo>
                  <a:pt x="32" y="8605"/>
                  <a:pt x="1" y="8731"/>
                  <a:pt x="32" y="8857"/>
                </a:cubicBezTo>
                <a:cubicBezTo>
                  <a:pt x="95" y="9015"/>
                  <a:pt x="190" y="9109"/>
                  <a:pt x="348" y="9141"/>
                </a:cubicBezTo>
                <a:lnTo>
                  <a:pt x="2994" y="9645"/>
                </a:lnTo>
                <a:lnTo>
                  <a:pt x="3498" y="12291"/>
                </a:lnTo>
                <a:cubicBezTo>
                  <a:pt x="3561" y="12449"/>
                  <a:pt x="3656" y="12575"/>
                  <a:pt x="3782" y="12606"/>
                </a:cubicBezTo>
                <a:lnTo>
                  <a:pt x="3908" y="12606"/>
                </a:lnTo>
                <a:cubicBezTo>
                  <a:pt x="4034" y="12606"/>
                  <a:pt x="4097" y="12575"/>
                  <a:pt x="4191" y="12480"/>
                </a:cubicBezTo>
                <a:lnTo>
                  <a:pt x="5955" y="10716"/>
                </a:lnTo>
                <a:cubicBezTo>
                  <a:pt x="6018" y="10653"/>
                  <a:pt x="6113" y="10464"/>
                  <a:pt x="6081" y="10369"/>
                </a:cubicBezTo>
                <a:lnTo>
                  <a:pt x="5829" y="9109"/>
                </a:lnTo>
                <a:lnTo>
                  <a:pt x="7499" y="7439"/>
                </a:lnTo>
                <a:lnTo>
                  <a:pt x="9421" y="12291"/>
                </a:lnTo>
                <a:cubicBezTo>
                  <a:pt x="9452" y="12417"/>
                  <a:pt x="9578" y="12543"/>
                  <a:pt x="9736" y="12543"/>
                </a:cubicBezTo>
                <a:lnTo>
                  <a:pt x="9799" y="12543"/>
                </a:lnTo>
                <a:cubicBezTo>
                  <a:pt x="9925" y="12543"/>
                  <a:pt x="9988" y="12480"/>
                  <a:pt x="10083" y="12417"/>
                </a:cubicBezTo>
                <a:lnTo>
                  <a:pt x="11248" y="11220"/>
                </a:lnTo>
                <a:cubicBezTo>
                  <a:pt x="11343" y="11157"/>
                  <a:pt x="11374" y="10999"/>
                  <a:pt x="11374" y="10873"/>
                </a:cubicBezTo>
                <a:lnTo>
                  <a:pt x="10303" y="4572"/>
                </a:lnTo>
                <a:lnTo>
                  <a:pt x="11973" y="2903"/>
                </a:lnTo>
                <a:cubicBezTo>
                  <a:pt x="12288" y="2588"/>
                  <a:pt x="12477" y="2178"/>
                  <a:pt x="12571" y="1705"/>
                </a:cubicBezTo>
                <a:cubicBezTo>
                  <a:pt x="12760" y="1201"/>
                  <a:pt x="12603" y="729"/>
                  <a:pt x="12288" y="414"/>
                </a:cubicBezTo>
                <a:cubicBezTo>
                  <a:pt x="12013" y="126"/>
                  <a:pt x="11635" y="1"/>
                  <a:pt x="112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4" name="Google Shape;524;p29"/>
          <p:cNvSpPr txBox="1"/>
          <p:nvPr>
            <p:ph type="ctrTitle"/>
          </p:nvPr>
        </p:nvSpPr>
        <p:spPr>
          <a:xfrm>
            <a:off x="6736075" y="988975"/>
            <a:ext cx="1875600" cy="4383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-198120" lvl="0" marL="18288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 sz="2400">
                <a:solidFill>
                  <a:schemeClr val="lt1"/>
                </a:solidFill>
              </a:rPr>
              <a:t>FLIGHT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525" name="Google Shape;525;p29"/>
          <p:cNvSpPr txBox="1"/>
          <p:nvPr>
            <p:ph type="ctrTitle"/>
          </p:nvPr>
        </p:nvSpPr>
        <p:spPr>
          <a:xfrm>
            <a:off x="6736075" y="1884325"/>
            <a:ext cx="1875600" cy="4383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-198120" lvl="0" marL="18288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 sz="2400">
                <a:solidFill>
                  <a:schemeClr val="lt1"/>
                </a:solidFill>
              </a:rPr>
              <a:t>GATE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526" name="Google Shape;526;p29"/>
          <p:cNvSpPr txBox="1"/>
          <p:nvPr>
            <p:ph type="ctrTitle"/>
          </p:nvPr>
        </p:nvSpPr>
        <p:spPr>
          <a:xfrm>
            <a:off x="6736075" y="2779675"/>
            <a:ext cx="1875600" cy="4383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-198120" lvl="0" marL="18288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 sz="2400">
                <a:solidFill>
                  <a:schemeClr val="lt1"/>
                </a:solidFill>
              </a:rPr>
              <a:t>SEAT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527" name="Google Shape;527;p29"/>
          <p:cNvSpPr txBox="1"/>
          <p:nvPr>
            <p:ph type="ctrTitle"/>
          </p:nvPr>
        </p:nvSpPr>
        <p:spPr>
          <a:xfrm>
            <a:off x="6736075" y="1351075"/>
            <a:ext cx="1875600" cy="4383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Cutive Mono"/>
                <a:ea typeface="Cutive Mono"/>
                <a:cs typeface="Cutive Mono"/>
                <a:sym typeface="Cutive Mono"/>
              </a:rPr>
              <a:t>B345</a:t>
            </a:r>
            <a:endParaRPr sz="2400">
              <a:solidFill>
                <a:schemeClr val="lt1"/>
              </a:solidFill>
              <a:latin typeface="Cutive Mono"/>
              <a:ea typeface="Cutive Mono"/>
              <a:cs typeface="Cutive Mono"/>
              <a:sym typeface="Cutive Mono"/>
            </a:endParaRPr>
          </a:p>
        </p:txBody>
      </p:sp>
      <p:sp>
        <p:nvSpPr>
          <p:cNvPr id="528" name="Google Shape;528;p29"/>
          <p:cNvSpPr txBox="1"/>
          <p:nvPr>
            <p:ph type="ctrTitle"/>
          </p:nvPr>
        </p:nvSpPr>
        <p:spPr>
          <a:xfrm>
            <a:off x="6736075" y="2227675"/>
            <a:ext cx="1875600" cy="4383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Cutive Mono"/>
                <a:ea typeface="Cutive Mono"/>
                <a:cs typeface="Cutive Mono"/>
                <a:sym typeface="Cutive Mono"/>
              </a:rPr>
              <a:t>D8</a:t>
            </a:r>
            <a:endParaRPr sz="2400">
              <a:solidFill>
                <a:schemeClr val="lt1"/>
              </a:solidFill>
              <a:latin typeface="Cutive Mono"/>
              <a:ea typeface="Cutive Mono"/>
              <a:cs typeface="Cutive Mono"/>
              <a:sym typeface="Cutive Mono"/>
            </a:endParaRPr>
          </a:p>
        </p:txBody>
      </p:sp>
      <p:sp>
        <p:nvSpPr>
          <p:cNvPr id="529" name="Google Shape;529;p29"/>
          <p:cNvSpPr txBox="1"/>
          <p:nvPr>
            <p:ph type="ctrTitle"/>
          </p:nvPr>
        </p:nvSpPr>
        <p:spPr>
          <a:xfrm>
            <a:off x="6736075" y="3104275"/>
            <a:ext cx="1875600" cy="4383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Cutive Mono"/>
                <a:ea typeface="Cutive Mono"/>
                <a:cs typeface="Cutive Mono"/>
                <a:sym typeface="Cutive Mono"/>
              </a:rPr>
              <a:t>29E</a:t>
            </a:r>
            <a:endParaRPr sz="2400">
              <a:solidFill>
                <a:schemeClr val="lt1"/>
              </a:solidFill>
              <a:latin typeface="Cutive Mono"/>
              <a:ea typeface="Cutive Mono"/>
              <a:cs typeface="Cutive Mono"/>
              <a:sym typeface="Cutive Mono"/>
            </a:endParaRPr>
          </a:p>
        </p:txBody>
      </p:sp>
      <p:sp>
        <p:nvSpPr>
          <p:cNvPr id="530" name="Google Shape;530;p29"/>
          <p:cNvSpPr txBox="1"/>
          <p:nvPr>
            <p:ph idx="1" type="subTitle"/>
          </p:nvPr>
        </p:nvSpPr>
        <p:spPr>
          <a:xfrm>
            <a:off x="412869" y="4258500"/>
            <a:ext cx="2176800" cy="438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Eva ed Eleonora </a:t>
            </a:r>
            <a:endParaRPr/>
          </a:p>
        </p:txBody>
      </p:sp>
      <p:pic>
        <p:nvPicPr>
          <p:cNvPr id="531" name="Google Shape;531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9105" y="1058625"/>
            <a:ext cx="2176800" cy="620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38"/>
          <p:cNvSpPr txBox="1"/>
          <p:nvPr/>
        </p:nvSpPr>
        <p:spPr>
          <a:xfrm>
            <a:off x="286761" y="1039261"/>
            <a:ext cx="4741500" cy="225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mfortaa"/>
              <a:buChar char="●"/>
            </a:pPr>
            <a:r>
              <a:rPr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Abbiamo avuto la possibilità di visitare diverse città francesi come St Malo e Mont Saint-Michel.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Durante queste gite abbiamo mangiato piatti tipici come la Raclette.</a:t>
            </a:r>
            <a:endParaRPr sz="18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863" name="Google Shape;863;p38" title="unname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26556" y="1152036"/>
            <a:ext cx="2296525" cy="30620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64" name="Google Shape;864;p38" title="unnamed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18334" y="2127115"/>
            <a:ext cx="1986600" cy="2648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8" name="Shape 8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9" name="Google Shape;869;p39" title="unname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92877" y="1205014"/>
            <a:ext cx="2629726" cy="350628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0" name="Google Shape;870;p39" title="unnamed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81839" y="1205000"/>
            <a:ext cx="2629726" cy="350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4" name="Shape 8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5" name="Google Shape;875;p40"/>
          <p:cNvSpPr txBox="1"/>
          <p:nvPr>
            <p:ph type="ctrTitle"/>
          </p:nvPr>
        </p:nvSpPr>
        <p:spPr>
          <a:xfrm>
            <a:off x="569950" y="1355388"/>
            <a:ext cx="6015600" cy="24327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Confronto generale: </a:t>
            </a:r>
            <a:endParaRPr sz="7000"/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/>
              <a:t>Italia vs Francia </a:t>
            </a:r>
            <a:endParaRPr sz="6000"/>
          </a:p>
        </p:txBody>
      </p:sp>
      <p:grpSp>
        <p:nvGrpSpPr>
          <p:cNvPr id="876" name="Google Shape;876;p40"/>
          <p:cNvGrpSpPr/>
          <p:nvPr/>
        </p:nvGrpSpPr>
        <p:grpSpPr>
          <a:xfrm>
            <a:off x="699900" y="421100"/>
            <a:ext cx="1389637" cy="355999"/>
            <a:chOff x="699900" y="446700"/>
            <a:chExt cx="1389637" cy="355999"/>
          </a:xfrm>
        </p:grpSpPr>
        <p:sp>
          <p:nvSpPr>
            <p:cNvPr id="877" name="Google Shape;877;p40"/>
            <p:cNvSpPr/>
            <p:nvPr/>
          </p:nvSpPr>
          <p:spPr>
            <a:xfrm>
              <a:off x="1192931" y="497641"/>
              <a:ext cx="195396" cy="205039"/>
            </a:xfrm>
            <a:custGeom>
              <a:rect b="b" l="l" r="r" t="t"/>
              <a:pathLst>
                <a:path extrusionOk="0" h="20795" w="19817">
                  <a:moveTo>
                    <a:pt x="9893" y="3907"/>
                  </a:moveTo>
                  <a:lnTo>
                    <a:pt x="13012" y="13107"/>
                  </a:lnTo>
                  <a:lnTo>
                    <a:pt x="6679" y="13107"/>
                  </a:lnTo>
                  <a:lnTo>
                    <a:pt x="9830" y="3907"/>
                  </a:lnTo>
                  <a:close/>
                  <a:moveTo>
                    <a:pt x="9861" y="1"/>
                  </a:moveTo>
                  <a:cubicBezTo>
                    <a:pt x="9137" y="1"/>
                    <a:pt x="8507" y="127"/>
                    <a:pt x="8003" y="410"/>
                  </a:cubicBezTo>
                  <a:cubicBezTo>
                    <a:pt x="7467" y="662"/>
                    <a:pt x="7026" y="1041"/>
                    <a:pt x="6616" y="1576"/>
                  </a:cubicBezTo>
                  <a:cubicBezTo>
                    <a:pt x="6238" y="2080"/>
                    <a:pt x="5860" y="2710"/>
                    <a:pt x="5545" y="3466"/>
                  </a:cubicBezTo>
                  <a:cubicBezTo>
                    <a:pt x="5199" y="4223"/>
                    <a:pt x="4852" y="5073"/>
                    <a:pt x="4506" y="6050"/>
                  </a:cubicBezTo>
                  <a:lnTo>
                    <a:pt x="630" y="16446"/>
                  </a:lnTo>
                  <a:cubicBezTo>
                    <a:pt x="567" y="16635"/>
                    <a:pt x="504" y="16793"/>
                    <a:pt x="441" y="16982"/>
                  </a:cubicBezTo>
                  <a:cubicBezTo>
                    <a:pt x="347" y="17171"/>
                    <a:pt x="284" y="17360"/>
                    <a:pt x="221" y="17549"/>
                  </a:cubicBezTo>
                  <a:cubicBezTo>
                    <a:pt x="158" y="17738"/>
                    <a:pt x="95" y="17927"/>
                    <a:pt x="63" y="18116"/>
                  </a:cubicBezTo>
                  <a:cubicBezTo>
                    <a:pt x="0" y="18274"/>
                    <a:pt x="0" y="18431"/>
                    <a:pt x="0" y="18589"/>
                  </a:cubicBezTo>
                  <a:cubicBezTo>
                    <a:pt x="0" y="18935"/>
                    <a:pt x="63" y="19250"/>
                    <a:pt x="189" y="19534"/>
                  </a:cubicBezTo>
                  <a:cubicBezTo>
                    <a:pt x="315" y="19786"/>
                    <a:pt x="473" y="20006"/>
                    <a:pt x="693" y="20196"/>
                  </a:cubicBezTo>
                  <a:cubicBezTo>
                    <a:pt x="914" y="20385"/>
                    <a:pt x="1166" y="20542"/>
                    <a:pt x="1481" y="20637"/>
                  </a:cubicBezTo>
                  <a:cubicBezTo>
                    <a:pt x="1765" y="20731"/>
                    <a:pt x="2080" y="20794"/>
                    <a:pt x="2395" y="20794"/>
                  </a:cubicBezTo>
                  <a:cubicBezTo>
                    <a:pt x="2773" y="20794"/>
                    <a:pt x="3088" y="20731"/>
                    <a:pt x="3371" y="20637"/>
                  </a:cubicBezTo>
                  <a:cubicBezTo>
                    <a:pt x="3655" y="20542"/>
                    <a:pt x="3875" y="20385"/>
                    <a:pt x="4096" y="20164"/>
                  </a:cubicBezTo>
                  <a:cubicBezTo>
                    <a:pt x="4316" y="19912"/>
                    <a:pt x="4506" y="19628"/>
                    <a:pt x="4695" y="19250"/>
                  </a:cubicBezTo>
                  <a:cubicBezTo>
                    <a:pt x="4852" y="18872"/>
                    <a:pt x="5041" y="18431"/>
                    <a:pt x="5199" y="17896"/>
                  </a:cubicBezTo>
                  <a:lnTo>
                    <a:pt x="5797" y="16068"/>
                  </a:lnTo>
                  <a:lnTo>
                    <a:pt x="13894" y="16068"/>
                  </a:lnTo>
                  <a:lnTo>
                    <a:pt x="14587" y="17896"/>
                  </a:lnTo>
                  <a:cubicBezTo>
                    <a:pt x="14776" y="18431"/>
                    <a:pt x="14965" y="18872"/>
                    <a:pt x="15154" y="19219"/>
                  </a:cubicBezTo>
                  <a:cubicBezTo>
                    <a:pt x="15343" y="19597"/>
                    <a:pt x="15532" y="19912"/>
                    <a:pt x="15721" y="20133"/>
                  </a:cubicBezTo>
                  <a:cubicBezTo>
                    <a:pt x="15942" y="20353"/>
                    <a:pt x="16194" y="20511"/>
                    <a:pt x="16446" y="20637"/>
                  </a:cubicBezTo>
                  <a:cubicBezTo>
                    <a:pt x="16729" y="20731"/>
                    <a:pt x="17044" y="20794"/>
                    <a:pt x="17423" y="20794"/>
                  </a:cubicBezTo>
                  <a:cubicBezTo>
                    <a:pt x="17738" y="20794"/>
                    <a:pt x="18053" y="20731"/>
                    <a:pt x="18336" y="20637"/>
                  </a:cubicBezTo>
                  <a:cubicBezTo>
                    <a:pt x="18620" y="20542"/>
                    <a:pt x="18872" y="20385"/>
                    <a:pt x="19092" y="20196"/>
                  </a:cubicBezTo>
                  <a:cubicBezTo>
                    <a:pt x="19313" y="20006"/>
                    <a:pt x="19502" y="19786"/>
                    <a:pt x="19628" y="19534"/>
                  </a:cubicBezTo>
                  <a:cubicBezTo>
                    <a:pt x="19754" y="19250"/>
                    <a:pt x="19817" y="18935"/>
                    <a:pt x="19817" y="18589"/>
                  </a:cubicBezTo>
                  <a:cubicBezTo>
                    <a:pt x="19817" y="18431"/>
                    <a:pt x="19785" y="18274"/>
                    <a:pt x="19754" y="18116"/>
                  </a:cubicBezTo>
                  <a:cubicBezTo>
                    <a:pt x="19691" y="17927"/>
                    <a:pt x="19659" y="17738"/>
                    <a:pt x="19596" y="17549"/>
                  </a:cubicBezTo>
                  <a:cubicBezTo>
                    <a:pt x="19502" y="17360"/>
                    <a:pt x="19439" y="17171"/>
                    <a:pt x="19376" y="16982"/>
                  </a:cubicBezTo>
                  <a:cubicBezTo>
                    <a:pt x="19281" y="16793"/>
                    <a:pt x="19218" y="16635"/>
                    <a:pt x="19155" y="16446"/>
                  </a:cubicBezTo>
                  <a:lnTo>
                    <a:pt x="15217" y="6050"/>
                  </a:lnTo>
                  <a:cubicBezTo>
                    <a:pt x="14808" y="4916"/>
                    <a:pt x="14398" y="3970"/>
                    <a:pt x="14052" y="3183"/>
                  </a:cubicBezTo>
                  <a:cubicBezTo>
                    <a:pt x="13705" y="2427"/>
                    <a:pt x="13327" y="1797"/>
                    <a:pt x="12949" y="1324"/>
                  </a:cubicBezTo>
                  <a:cubicBezTo>
                    <a:pt x="12539" y="851"/>
                    <a:pt x="12098" y="505"/>
                    <a:pt x="11626" y="316"/>
                  </a:cubicBezTo>
                  <a:cubicBezTo>
                    <a:pt x="11153" y="95"/>
                    <a:pt x="10554" y="1"/>
                    <a:pt x="9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40"/>
            <p:cNvSpPr/>
            <p:nvPr/>
          </p:nvSpPr>
          <p:spPr>
            <a:xfrm>
              <a:off x="1412256" y="491429"/>
              <a:ext cx="49093" cy="211250"/>
            </a:xfrm>
            <a:custGeom>
              <a:rect b="b" l="l" r="r" t="t"/>
              <a:pathLst>
                <a:path extrusionOk="0" h="21425" w="4979">
                  <a:moveTo>
                    <a:pt x="2490" y="1"/>
                  </a:moveTo>
                  <a:cubicBezTo>
                    <a:pt x="2143" y="1"/>
                    <a:pt x="1797" y="64"/>
                    <a:pt x="1482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77" y="3498"/>
                    <a:pt x="1230" y="3624"/>
                    <a:pt x="1545" y="3718"/>
                  </a:cubicBezTo>
                  <a:cubicBezTo>
                    <a:pt x="1828" y="3813"/>
                    <a:pt x="2143" y="3844"/>
                    <a:pt x="2490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718" y="3655"/>
                    <a:pt x="3970" y="3529"/>
                    <a:pt x="4191" y="3372"/>
                  </a:cubicBezTo>
                  <a:cubicBezTo>
                    <a:pt x="4412" y="3214"/>
                    <a:pt x="4601" y="2994"/>
                    <a:pt x="4758" y="2773"/>
                  </a:cubicBezTo>
                  <a:cubicBezTo>
                    <a:pt x="4884" y="2521"/>
                    <a:pt x="4979" y="2238"/>
                    <a:pt x="4979" y="1923"/>
                  </a:cubicBezTo>
                  <a:cubicBezTo>
                    <a:pt x="4979" y="1608"/>
                    <a:pt x="4916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90" y="1"/>
                  </a:cubicBezTo>
                  <a:close/>
                  <a:moveTo>
                    <a:pt x="2395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95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95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40"/>
            <p:cNvSpPr/>
            <p:nvPr/>
          </p:nvSpPr>
          <p:spPr>
            <a:xfrm>
              <a:off x="1492414" y="558226"/>
              <a:ext cx="98166" cy="144459"/>
            </a:xfrm>
            <a:custGeom>
              <a:rect b="b" l="l" r="r" t="t"/>
              <a:pathLst>
                <a:path extrusionOk="0" h="14651" w="9956">
                  <a:moveTo>
                    <a:pt x="8128" y="0"/>
                  </a:moveTo>
                  <a:cubicBezTo>
                    <a:pt x="7152" y="0"/>
                    <a:pt x="6364" y="284"/>
                    <a:pt x="5734" y="819"/>
                  </a:cubicBezTo>
                  <a:cubicBezTo>
                    <a:pt x="5104" y="1387"/>
                    <a:pt x="4726" y="2143"/>
                    <a:pt x="4568" y="3088"/>
                  </a:cubicBezTo>
                  <a:cubicBezTo>
                    <a:pt x="4568" y="2143"/>
                    <a:pt x="4379" y="1450"/>
                    <a:pt x="4001" y="945"/>
                  </a:cubicBezTo>
                  <a:cubicBezTo>
                    <a:pt x="3623" y="473"/>
                    <a:pt x="3056" y="252"/>
                    <a:pt x="2300" y="252"/>
                  </a:cubicBezTo>
                  <a:cubicBezTo>
                    <a:pt x="2016" y="252"/>
                    <a:pt x="1701" y="284"/>
                    <a:pt x="1449" y="378"/>
                  </a:cubicBezTo>
                  <a:cubicBezTo>
                    <a:pt x="1166" y="473"/>
                    <a:pt x="914" y="599"/>
                    <a:pt x="693" y="788"/>
                  </a:cubicBezTo>
                  <a:cubicBezTo>
                    <a:pt x="473" y="945"/>
                    <a:pt x="315" y="1166"/>
                    <a:pt x="189" y="1450"/>
                  </a:cubicBezTo>
                  <a:cubicBezTo>
                    <a:pt x="63" y="1702"/>
                    <a:pt x="0" y="2017"/>
                    <a:pt x="0" y="2363"/>
                  </a:cubicBezTo>
                  <a:lnTo>
                    <a:pt x="0" y="11815"/>
                  </a:lnTo>
                  <a:cubicBezTo>
                    <a:pt x="0" y="12728"/>
                    <a:pt x="158" y="13421"/>
                    <a:pt x="473" y="13925"/>
                  </a:cubicBezTo>
                  <a:cubicBezTo>
                    <a:pt x="819" y="14398"/>
                    <a:pt x="1386" y="14650"/>
                    <a:pt x="2174" y="14650"/>
                  </a:cubicBezTo>
                  <a:cubicBezTo>
                    <a:pt x="3025" y="14650"/>
                    <a:pt x="3655" y="14398"/>
                    <a:pt x="4001" y="13925"/>
                  </a:cubicBezTo>
                  <a:cubicBezTo>
                    <a:pt x="4379" y="13421"/>
                    <a:pt x="4568" y="12728"/>
                    <a:pt x="4568" y="11815"/>
                  </a:cubicBezTo>
                  <a:lnTo>
                    <a:pt x="4568" y="6742"/>
                  </a:lnTo>
                  <a:cubicBezTo>
                    <a:pt x="4568" y="6175"/>
                    <a:pt x="4631" y="5703"/>
                    <a:pt x="4789" y="5325"/>
                  </a:cubicBezTo>
                  <a:cubicBezTo>
                    <a:pt x="4946" y="4947"/>
                    <a:pt x="5167" y="4632"/>
                    <a:pt x="5450" y="4379"/>
                  </a:cubicBezTo>
                  <a:cubicBezTo>
                    <a:pt x="5702" y="4127"/>
                    <a:pt x="6018" y="3970"/>
                    <a:pt x="6396" y="3844"/>
                  </a:cubicBezTo>
                  <a:cubicBezTo>
                    <a:pt x="6774" y="3718"/>
                    <a:pt x="7152" y="3623"/>
                    <a:pt x="7593" y="3592"/>
                  </a:cubicBezTo>
                  <a:cubicBezTo>
                    <a:pt x="8317" y="3529"/>
                    <a:pt x="8884" y="3371"/>
                    <a:pt x="9294" y="3088"/>
                  </a:cubicBezTo>
                  <a:cubicBezTo>
                    <a:pt x="9735" y="2804"/>
                    <a:pt x="9956" y="2332"/>
                    <a:pt x="9956" y="1733"/>
                  </a:cubicBezTo>
                  <a:cubicBezTo>
                    <a:pt x="9956" y="1513"/>
                    <a:pt x="9893" y="1324"/>
                    <a:pt x="9830" y="1103"/>
                  </a:cubicBezTo>
                  <a:cubicBezTo>
                    <a:pt x="9735" y="882"/>
                    <a:pt x="9641" y="693"/>
                    <a:pt x="9483" y="536"/>
                  </a:cubicBezTo>
                  <a:cubicBezTo>
                    <a:pt x="9326" y="378"/>
                    <a:pt x="9137" y="252"/>
                    <a:pt x="8916" y="158"/>
                  </a:cubicBezTo>
                  <a:cubicBezTo>
                    <a:pt x="8695" y="63"/>
                    <a:pt x="8412" y="0"/>
                    <a:pt x="8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40"/>
            <p:cNvSpPr/>
            <p:nvPr/>
          </p:nvSpPr>
          <p:spPr>
            <a:xfrm>
              <a:off x="1694682" y="491429"/>
              <a:ext cx="49093" cy="211250"/>
            </a:xfrm>
            <a:custGeom>
              <a:rect b="b" l="l" r="r" t="t"/>
              <a:pathLst>
                <a:path extrusionOk="0" h="21425" w="4979">
                  <a:moveTo>
                    <a:pt x="2489" y="1"/>
                  </a:moveTo>
                  <a:cubicBezTo>
                    <a:pt x="2111" y="1"/>
                    <a:pt x="1796" y="64"/>
                    <a:pt x="1481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46" y="3498"/>
                    <a:pt x="1229" y="3624"/>
                    <a:pt x="1513" y="3718"/>
                  </a:cubicBezTo>
                  <a:cubicBezTo>
                    <a:pt x="1828" y="3813"/>
                    <a:pt x="2143" y="3844"/>
                    <a:pt x="2489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687" y="3655"/>
                    <a:pt x="3970" y="3529"/>
                    <a:pt x="4191" y="3372"/>
                  </a:cubicBezTo>
                  <a:cubicBezTo>
                    <a:pt x="4411" y="3214"/>
                    <a:pt x="4600" y="2994"/>
                    <a:pt x="4758" y="2773"/>
                  </a:cubicBezTo>
                  <a:cubicBezTo>
                    <a:pt x="4884" y="2521"/>
                    <a:pt x="4978" y="2238"/>
                    <a:pt x="4978" y="1923"/>
                  </a:cubicBezTo>
                  <a:cubicBezTo>
                    <a:pt x="4978" y="1608"/>
                    <a:pt x="4884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89" y="1"/>
                  </a:cubicBezTo>
                  <a:close/>
                  <a:moveTo>
                    <a:pt x="2363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63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63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40"/>
            <p:cNvSpPr/>
            <p:nvPr/>
          </p:nvSpPr>
          <p:spPr>
            <a:xfrm>
              <a:off x="1774525" y="558226"/>
              <a:ext cx="141974" cy="144459"/>
            </a:xfrm>
            <a:custGeom>
              <a:rect b="b" l="l" r="r" t="t"/>
              <a:pathLst>
                <a:path extrusionOk="0" h="14651" w="14399">
                  <a:moveTo>
                    <a:pt x="9609" y="0"/>
                  </a:moveTo>
                  <a:cubicBezTo>
                    <a:pt x="9042" y="0"/>
                    <a:pt x="8475" y="63"/>
                    <a:pt x="7940" y="221"/>
                  </a:cubicBezTo>
                  <a:cubicBezTo>
                    <a:pt x="7404" y="378"/>
                    <a:pt x="6900" y="567"/>
                    <a:pt x="6459" y="851"/>
                  </a:cubicBezTo>
                  <a:cubicBezTo>
                    <a:pt x="6018" y="1103"/>
                    <a:pt x="5640" y="1418"/>
                    <a:pt x="5325" y="1796"/>
                  </a:cubicBezTo>
                  <a:cubicBezTo>
                    <a:pt x="4978" y="2174"/>
                    <a:pt x="4758" y="2615"/>
                    <a:pt x="4569" y="3056"/>
                  </a:cubicBezTo>
                  <a:cubicBezTo>
                    <a:pt x="4569" y="2143"/>
                    <a:pt x="4380" y="1450"/>
                    <a:pt x="4033" y="977"/>
                  </a:cubicBezTo>
                  <a:cubicBezTo>
                    <a:pt x="3655" y="473"/>
                    <a:pt x="3056" y="252"/>
                    <a:pt x="2206" y="252"/>
                  </a:cubicBezTo>
                  <a:cubicBezTo>
                    <a:pt x="1387" y="252"/>
                    <a:pt x="819" y="473"/>
                    <a:pt x="504" y="977"/>
                  </a:cubicBezTo>
                  <a:cubicBezTo>
                    <a:pt x="158" y="1450"/>
                    <a:pt x="0" y="2143"/>
                    <a:pt x="0" y="3056"/>
                  </a:cubicBezTo>
                  <a:lnTo>
                    <a:pt x="32" y="11815"/>
                  </a:lnTo>
                  <a:cubicBezTo>
                    <a:pt x="32" y="12728"/>
                    <a:pt x="189" y="13421"/>
                    <a:pt x="504" y="13925"/>
                  </a:cubicBezTo>
                  <a:cubicBezTo>
                    <a:pt x="851" y="14398"/>
                    <a:pt x="1418" y="14650"/>
                    <a:pt x="2206" y="14650"/>
                  </a:cubicBezTo>
                  <a:cubicBezTo>
                    <a:pt x="3056" y="14650"/>
                    <a:pt x="3655" y="14398"/>
                    <a:pt x="4033" y="13925"/>
                  </a:cubicBezTo>
                  <a:cubicBezTo>
                    <a:pt x="4411" y="13421"/>
                    <a:pt x="4600" y="12728"/>
                    <a:pt x="4600" y="11815"/>
                  </a:cubicBezTo>
                  <a:lnTo>
                    <a:pt x="4600" y="5892"/>
                  </a:lnTo>
                  <a:cubicBezTo>
                    <a:pt x="4600" y="5388"/>
                    <a:pt x="4663" y="4947"/>
                    <a:pt x="4821" y="4569"/>
                  </a:cubicBezTo>
                  <a:cubicBezTo>
                    <a:pt x="4978" y="4190"/>
                    <a:pt x="5167" y="3875"/>
                    <a:pt x="5451" y="3592"/>
                  </a:cubicBezTo>
                  <a:cubicBezTo>
                    <a:pt x="5703" y="3340"/>
                    <a:pt x="6018" y="3151"/>
                    <a:pt x="6364" y="3025"/>
                  </a:cubicBezTo>
                  <a:cubicBezTo>
                    <a:pt x="6711" y="2899"/>
                    <a:pt x="7089" y="2836"/>
                    <a:pt x="7499" y="2836"/>
                  </a:cubicBezTo>
                  <a:cubicBezTo>
                    <a:pt x="7814" y="2836"/>
                    <a:pt x="8129" y="2899"/>
                    <a:pt x="8412" y="2993"/>
                  </a:cubicBezTo>
                  <a:cubicBezTo>
                    <a:pt x="8696" y="3119"/>
                    <a:pt x="8948" y="3277"/>
                    <a:pt x="9137" y="3529"/>
                  </a:cubicBezTo>
                  <a:cubicBezTo>
                    <a:pt x="9357" y="3749"/>
                    <a:pt x="9515" y="4033"/>
                    <a:pt x="9641" y="4348"/>
                  </a:cubicBezTo>
                  <a:cubicBezTo>
                    <a:pt x="9767" y="4695"/>
                    <a:pt x="9830" y="5104"/>
                    <a:pt x="9830" y="5545"/>
                  </a:cubicBezTo>
                  <a:lnTo>
                    <a:pt x="9830" y="11815"/>
                  </a:lnTo>
                  <a:cubicBezTo>
                    <a:pt x="9830" y="12728"/>
                    <a:pt x="9987" y="13421"/>
                    <a:pt x="10334" y="13925"/>
                  </a:cubicBezTo>
                  <a:cubicBezTo>
                    <a:pt x="10649" y="14398"/>
                    <a:pt x="11216" y="14650"/>
                    <a:pt x="12004" y="14650"/>
                  </a:cubicBezTo>
                  <a:cubicBezTo>
                    <a:pt x="12854" y="14650"/>
                    <a:pt x="13484" y="14398"/>
                    <a:pt x="13831" y="13925"/>
                  </a:cubicBezTo>
                  <a:cubicBezTo>
                    <a:pt x="14209" y="13421"/>
                    <a:pt x="14398" y="12728"/>
                    <a:pt x="14398" y="11815"/>
                  </a:cubicBezTo>
                  <a:lnTo>
                    <a:pt x="14398" y="5356"/>
                  </a:lnTo>
                  <a:cubicBezTo>
                    <a:pt x="14398" y="4443"/>
                    <a:pt x="14272" y="3686"/>
                    <a:pt x="13989" y="2993"/>
                  </a:cubicBezTo>
                  <a:cubicBezTo>
                    <a:pt x="13737" y="2332"/>
                    <a:pt x="13358" y="1765"/>
                    <a:pt x="12917" y="1324"/>
                  </a:cubicBezTo>
                  <a:cubicBezTo>
                    <a:pt x="12476" y="882"/>
                    <a:pt x="11972" y="536"/>
                    <a:pt x="11405" y="315"/>
                  </a:cubicBezTo>
                  <a:cubicBezTo>
                    <a:pt x="10838" y="95"/>
                    <a:pt x="10239" y="0"/>
                    <a:pt x="96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40"/>
            <p:cNvSpPr/>
            <p:nvPr/>
          </p:nvSpPr>
          <p:spPr>
            <a:xfrm>
              <a:off x="1943530" y="558226"/>
              <a:ext cx="146007" cy="146007"/>
            </a:xfrm>
            <a:custGeom>
              <a:rect b="b" l="l" r="r" t="t"/>
              <a:pathLst>
                <a:path extrusionOk="0" h="14808" w="14808">
                  <a:moveTo>
                    <a:pt x="7719" y="2584"/>
                  </a:moveTo>
                  <a:cubicBezTo>
                    <a:pt x="8254" y="2584"/>
                    <a:pt x="8695" y="2678"/>
                    <a:pt x="9105" y="2836"/>
                  </a:cubicBezTo>
                  <a:cubicBezTo>
                    <a:pt x="9483" y="3025"/>
                    <a:pt x="9830" y="3277"/>
                    <a:pt x="10113" y="3592"/>
                  </a:cubicBezTo>
                  <a:cubicBezTo>
                    <a:pt x="10365" y="3907"/>
                    <a:pt x="10586" y="4253"/>
                    <a:pt x="10743" y="4695"/>
                  </a:cubicBezTo>
                  <a:cubicBezTo>
                    <a:pt x="10869" y="5136"/>
                    <a:pt x="10964" y="5577"/>
                    <a:pt x="10995" y="6112"/>
                  </a:cubicBezTo>
                  <a:lnTo>
                    <a:pt x="4474" y="6112"/>
                  </a:lnTo>
                  <a:cubicBezTo>
                    <a:pt x="4505" y="5608"/>
                    <a:pt x="4600" y="5167"/>
                    <a:pt x="4757" y="4726"/>
                  </a:cubicBezTo>
                  <a:cubicBezTo>
                    <a:pt x="4915" y="4316"/>
                    <a:pt x="5135" y="3938"/>
                    <a:pt x="5419" y="3623"/>
                  </a:cubicBezTo>
                  <a:cubicBezTo>
                    <a:pt x="5702" y="3308"/>
                    <a:pt x="6049" y="3056"/>
                    <a:pt x="6427" y="2867"/>
                  </a:cubicBezTo>
                  <a:cubicBezTo>
                    <a:pt x="6805" y="2678"/>
                    <a:pt x="7246" y="2584"/>
                    <a:pt x="7719" y="2584"/>
                  </a:cubicBezTo>
                  <a:close/>
                  <a:moveTo>
                    <a:pt x="7687" y="0"/>
                  </a:moveTo>
                  <a:cubicBezTo>
                    <a:pt x="6585" y="0"/>
                    <a:pt x="5545" y="189"/>
                    <a:pt x="4600" y="567"/>
                  </a:cubicBezTo>
                  <a:cubicBezTo>
                    <a:pt x="3655" y="945"/>
                    <a:pt x="2835" y="1481"/>
                    <a:pt x="2174" y="2143"/>
                  </a:cubicBezTo>
                  <a:cubicBezTo>
                    <a:pt x="1481" y="2804"/>
                    <a:pt x="945" y="3560"/>
                    <a:pt x="567" y="4474"/>
                  </a:cubicBezTo>
                  <a:cubicBezTo>
                    <a:pt x="189" y="5356"/>
                    <a:pt x="0" y="6333"/>
                    <a:pt x="0" y="7341"/>
                  </a:cubicBezTo>
                  <a:cubicBezTo>
                    <a:pt x="0" y="8601"/>
                    <a:pt x="189" y="9672"/>
                    <a:pt x="599" y="10617"/>
                  </a:cubicBezTo>
                  <a:cubicBezTo>
                    <a:pt x="977" y="11531"/>
                    <a:pt x="1544" y="12319"/>
                    <a:pt x="2237" y="12949"/>
                  </a:cubicBezTo>
                  <a:cubicBezTo>
                    <a:pt x="2930" y="13547"/>
                    <a:pt x="3749" y="14020"/>
                    <a:pt x="4694" y="14335"/>
                  </a:cubicBezTo>
                  <a:cubicBezTo>
                    <a:pt x="5639" y="14650"/>
                    <a:pt x="6679" y="14808"/>
                    <a:pt x="7782" y="14808"/>
                  </a:cubicBezTo>
                  <a:cubicBezTo>
                    <a:pt x="8349" y="14808"/>
                    <a:pt x="8979" y="14776"/>
                    <a:pt x="9609" y="14713"/>
                  </a:cubicBezTo>
                  <a:cubicBezTo>
                    <a:pt x="10239" y="14650"/>
                    <a:pt x="10838" y="14524"/>
                    <a:pt x="11436" y="14335"/>
                  </a:cubicBezTo>
                  <a:cubicBezTo>
                    <a:pt x="12003" y="14178"/>
                    <a:pt x="12508" y="13925"/>
                    <a:pt x="12949" y="13642"/>
                  </a:cubicBezTo>
                  <a:cubicBezTo>
                    <a:pt x="13390" y="13327"/>
                    <a:pt x="13705" y="12949"/>
                    <a:pt x="13894" y="12508"/>
                  </a:cubicBezTo>
                  <a:cubicBezTo>
                    <a:pt x="13957" y="12319"/>
                    <a:pt x="13988" y="12130"/>
                    <a:pt x="13988" y="11941"/>
                  </a:cubicBezTo>
                  <a:cubicBezTo>
                    <a:pt x="13988" y="11626"/>
                    <a:pt x="13894" y="11342"/>
                    <a:pt x="13705" y="11090"/>
                  </a:cubicBezTo>
                  <a:cubicBezTo>
                    <a:pt x="13516" y="10870"/>
                    <a:pt x="13264" y="10743"/>
                    <a:pt x="12949" y="10743"/>
                  </a:cubicBezTo>
                  <a:cubicBezTo>
                    <a:pt x="12854" y="10743"/>
                    <a:pt x="12728" y="10743"/>
                    <a:pt x="12602" y="10807"/>
                  </a:cubicBezTo>
                  <a:cubicBezTo>
                    <a:pt x="12224" y="10933"/>
                    <a:pt x="11877" y="11059"/>
                    <a:pt x="11531" y="11153"/>
                  </a:cubicBezTo>
                  <a:cubicBezTo>
                    <a:pt x="11184" y="11279"/>
                    <a:pt x="10838" y="11374"/>
                    <a:pt x="10491" y="11468"/>
                  </a:cubicBezTo>
                  <a:cubicBezTo>
                    <a:pt x="10176" y="11563"/>
                    <a:pt x="9798" y="11626"/>
                    <a:pt x="9452" y="11689"/>
                  </a:cubicBezTo>
                  <a:cubicBezTo>
                    <a:pt x="9105" y="11752"/>
                    <a:pt x="8727" y="11752"/>
                    <a:pt x="8317" y="11752"/>
                  </a:cubicBezTo>
                  <a:cubicBezTo>
                    <a:pt x="7057" y="11752"/>
                    <a:pt x="6112" y="11437"/>
                    <a:pt x="5482" y="10807"/>
                  </a:cubicBezTo>
                  <a:cubicBezTo>
                    <a:pt x="4883" y="10176"/>
                    <a:pt x="4537" y="9294"/>
                    <a:pt x="4505" y="8129"/>
                  </a:cubicBezTo>
                  <a:lnTo>
                    <a:pt x="13358" y="8129"/>
                  </a:lnTo>
                  <a:cubicBezTo>
                    <a:pt x="13799" y="8129"/>
                    <a:pt x="14177" y="8034"/>
                    <a:pt x="14429" y="7845"/>
                  </a:cubicBezTo>
                  <a:cubicBezTo>
                    <a:pt x="14681" y="7656"/>
                    <a:pt x="14807" y="7372"/>
                    <a:pt x="14807" y="6963"/>
                  </a:cubicBezTo>
                  <a:cubicBezTo>
                    <a:pt x="14807" y="6049"/>
                    <a:pt x="14650" y="5136"/>
                    <a:pt x="14366" y="4285"/>
                  </a:cubicBezTo>
                  <a:cubicBezTo>
                    <a:pt x="14083" y="3466"/>
                    <a:pt x="13642" y="2710"/>
                    <a:pt x="13075" y="2080"/>
                  </a:cubicBezTo>
                  <a:cubicBezTo>
                    <a:pt x="12476" y="1450"/>
                    <a:pt x="11751" y="945"/>
                    <a:pt x="10869" y="567"/>
                  </a:cubicBezTo>
                  <a:cubicBezTo>
                    <a:pt x="9987" y="189"/>
                    <a:pt x="8916" y="0"/>
                    <a:pt x="7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40"/>
            <p:cNvSpPr/>
            <p:nvPr/>
          </p:nvSpPr>
          <p:spPr>
            <a:xfrm>
              <a:off x="733762" y="446700"/>
              <a:ext cx="356005" cy="355995"/>
            </a:xfrm>
            <a:custGeom>
              <a:rect b="b" l="l" r="r" t="t"/>
              <a:pathLst>
                <a:path extrusionOk="0" h="36105" w="36106">
                  <a:moveTo>
                    <a:pt x="18053" y="0"/>
                  </a:moveTo>
                  <a:cubicBezTo>
                    <a:pt x="8066" y="0"/>
                    <a:pt x="1" y="8097"/>
                    <a:pt x="1" y="18052"/>
                  </a:cubicBezTo>
                  <a:cubicBezTo>
                    <a:pt x="1" y="21266"/>
                    <a:pt x="852" y="24290"/>
                    <a:pt x="2332" y="26905"/>
                  </a:cubicBezTo>
                  <a:cubicBezTo>
                    <a:pt x="5388" y="32387"/>
                    <a:pt x="11280" y="36105"/>
                    <a:pt x="18053" y="36105"/>
                  </a:cubicBezTo>
                  <a:cubicBezTo>
                    <a:pt x="28009" y="36105"/>
                    <a:pt x="36106" y="28008"/>
                    <a:pt x="36106" y="18052"/>
                  </a:cubicBezTo>
                  <a:cubicBezTo>
                    <a:pt x="36106" y="11310"/>
                    <a:pt x="32388" y="5419"/>
                    <a:pt x="26906" y="2331"/>
                  </a:cubicBezTo>
                  <a:cubicBezTo>
                    <a:pt x="24291" y="851"/>
                    <a:pt x="21267" y="0"/>
                    <a:pt x="18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40"/>
            <p:cNvSpPr/>
            <p:nvPr/>
          </p:nvSpPr>
          <p:spPr>
            <a:xfrm>
              <a:off x="733762" y="446700"/>
              <a:ext cx="288287" cy="288277"/>
            </a:xfrm>
            <a:custGeom>
              <a:rect b="b" l="l" r="r" t="t"/>
              <a:pathLst>
                <a:path extrusionOk="0" h="29237" w="29238">
                  <a:moveTo>
                    <a:pt x="18053" y="0"/>
                  </a:moveTo>
                  <a:cubicBezTo>
                    <a:pt x="8066" y="0"/>
                    <a:pt x="1" y="8097"/>
                    <a:pt x="1" y="18052"/>
                  </a:cubicBezTo>
                  <a:cubicBezTo>
                    <a:pt x="1" y="21266"/>
                    <a:pt x="852" y="24290"/>
                    <a:pt x="2332" y="26905"/>
                  </a:cubicBezTo>
                  <a:cubicBezTo>
                    <a:pt x="4947" y="28386"/>
                    <a:pt x="7972" y="29237"/>
                    <a:pt x="11185" y="29237"/>
                  </a:cubicBezTo>
                  <a:cubicBezTo>
                    <a:pt x="21141" y="29237"/>
                    <a:pt x="29238" y="21140"/>
                    <a:pt x="29238" y="11184"/>
                  </a:cubicBezTo>
                  <a:cubicBezTo>
                    <a:pt x="29238" y="7971"/>
                    <a:pt x="28387" y="4946"/>
                    <a:pt x="26906" y="2331"/>
                  </a:cubicBezTo>
                  <a:cubicBezTo>
                    <a:pt x="24291" y="851"/>
                    <a:pt x="21267" y="0"/>
                    <a:pt x="180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40"/>
            <p:cNvSpPr/>
            <p:nvPr/>
          </p:nvSpPr>
          <p:spPr>
            <a:xfrm>
              <a:off x="699900" y="494229"/>
              <a:ext cx="416269" cy="308470"/>
            </a:xfrm>
            <a:custGeom>
              <a:rect b="b" l="l" r="r" t="t"/>
              <a:pathLst>
                <a:path extrusionOk="0" h="31285" w="42218">
                  <a:moveTo>
                    <a:pt x="42218" y="0"/>
                  </a:moveTo>
                  <a:cubicBezTo>
                    <a:pt x="6901" y="0"/>
                    <a:pt x="1" y="23913"/>
                    <a:pt x="1" y="23913"/>
                  </a:cubicBezTo>
                  <a:lnTo>
                    <a:pt x="6932" y="24259"/>
                  </a:lnTo>
                  <a:lnTo>
                    <a:pt x="11910" y="31285"/>
                  </a:lnTo>
                  <a:cubicBezTo>
                    <a:pt x="11910" y="31285"/>
                    <a:pt x="15627" y="9798"/>
                    <a:pt x="422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40"/>
            <p:cNvSpPr/>
            <p:nvPr/>
          </p:nvSpPr>
          <p:spPr>
            <a:xfrm>
              <a:off x="768255" y="494229"/>
              <a:ext cx="347920" cy="308470"/>
            </a:xfrm>
            <a:custGeom>
              <a:rect b="b" l="l" r="r" t="t"/>
              <a:pathLst>
                <a:path extrusionOk="0" h="31285" w="35286">
                  <a:moveTo>
                    <a:pt x="35286" y="0"/>
                  </a:moveTo>
                  <a:lnTo>
                    <a:pt x="35286" y="0"/>
                  </a:lnTo>
                  <a:cubicBezTo>
                    <a:pt x="6931" y="7404"/>
                    <a:pt x="0" y="24259"/>
                    <a:pt x="0" y="24259"/>
                  </a:cubicBezTo>
                  <a:lnTo>
                    <a:pt x="4978" y="31285"/>
                  </a:lnTo>
                  <a:cubicBezTo>
                    <a:pt x="4978" y="31285"/>
                    <a:pt x="8695" y="9798"/>
                    <a:pt x="35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40"/>
            <p:cNvSpPr/>
            <p:nvPr/>
          </p:nvSpPr>
          <p:spPr>
            <a:xfrm>
              <a:off x="1618194" y="494575"/>
              <a:ext cx="44100" cy="2112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88" name="Google Shape;888;p40"/>
          <p:cNvSpPr txBox="1"/>
          <p:nvPr>
            <p:ph type="ctrTitle"/>
          </p:nvPr>
        </p:nvSpPr>
        <p:spPr>
          <a:xfrm>
            <a:off x="6585550" y="397750"/>
            <a:ext cx="2176800" cy="4383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BOARDING PASS</a:t>
            </a:r>
            <a:endParaRPr sz="2400">
              <a:solidFill>
                <a:schemeClr val="lt1"/>
              </a:solidFill>
            </a:endParaRPr>
          </a:p>
        </p:txBody>
      </p:sp>
      <p:grpSp>
        <p:nvGrpSpPr>
          <p:cNvPr id="889" name="Google Shape;889;p40"/>
          <p:cNvGrpSpPr/>
          <p:nvPr/>
        </p:nvGrpSpPr>
        <p:grpSpPr>
          <a:xfrm>
            <a:off x="2266950" y="561950"/>
            <a:ext cx="3458350" cy="62400"/>
            <a:chOff x="2266950" y="561950"/>
            <a:chExt cx="3458350" cy="62400"/>
          </a:xfrm>
        </p:grpSpPr>
        <p:sp>
          <p:nvSpPr>
            <p:cNvPr id="890" name="Google Shape;890;p40"/>
            <p:cNvSpPr/>
            <p:nvPr/>
          </p:nvSpPr>
          <p:spPr>
            <a:xfrm>
              <a:off x="2266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40"/>
            <p:cNvSpPr/>
            <p:nvPr/>
          </p:nvSpPr>
          <p:spPr>
            <a:xfrm>
              <a:off x="2414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40"/>
            <p:cNvSpPr/>
            <p:nvPr/>
          </p:nvSpPr>
          <p:spPr>
            <a:xfrm>
              <a:off x="2562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40"/>
            <p:cNvSpPr/>
            <p:nvPr/>
          </p:nvSpPr>
          <p:spPr>
            <a:xfrm>
              <a:off x="2709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40"/>
            <p:cNvSpPr/>
            <p:nvPr/>
          </p:nvSpPr>
          <p:spPr>
            <a:xfrm>
              <a:off x="28575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40"/>
            <p:cNvSpPr/>
            <p:nvPr/>
          </p:nvSpPr>
          <p:spPr>
            <a:xfrm>
              <a:off x="30052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40"/>
            <p:cNvSpPr/>
            <p:nvPr/>
          </p:nvSpPr>
          <p:spPr>
            <a:xfrm>
              <a:off x="31528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40"/>
            <p:cNvSpPr/>
            <p:nvPr/>
          </p:nvSpPr>
          <p:spPr>
            <a:xfrm>
              <a:off x="33005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40"/>
            <p:cNvSpPr/>
            <p:nvPr/>
          </p:nvSpPr>
          <p:spPr>
            <a:xfrm>
              <a:off x="34481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40"/>
            <p:cNvSpPr/>
            <p:nvPr/>
          </p:nvSpPr>
          <p:spPr>
            <a:xfrm>
              <a:off x="35958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40"/>
            <p:cNvSpPr/>
            <p:nvPr/>
          </p:nvSpPr>
          <p:spPr>
            <a:xfrm>
              <a:off x="37434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40"/>
            <p:cNvSpPr/>
            <p:nvPr/>
          </p:nvSpPr>
          <p:spPr>
            <a:xfrm>
              <a:off x="38911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40"/>
            <p:cNvSpPr/>
            <p:nvPr/>
          </p:nvSpPr>
          <p:spPr>
            <a:xfrm>
              <a:off x="40387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40"/>
            <p:cNvSpPr/>
            <p:nvPr/>
          </p:nvSpPr>
          <p:spPr>
            <a:xfrm>
              <a:off x="41864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40"/>
            <p:cNvSpPr/>
            <p:nvPr/>
          </p:nvSpPr>
          <p:spPr>
            <a:xfrm>
              <a:off x="43340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40"/>
            <p:cNvSpPr/>
            <p:nvPr/>
          </p:nvSpPr>
          <p:spPr>
            <a:xfrm>
              <a:off x="44817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40"/>
            <p:cNvSpPr/>
            <p:nvPr/>
          </p:nvSpPr>
          <p:spPr>
            <a:xfrm>
              <a:off x="46293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40"/>
            <p:cNvSpPr/>
            <p:nvPr/>
          </p:nvSpPr>
          <p:spPr>
            <a:xfrm>
              <a:off x="47770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40"/>
            <p:cNvSpPr/>
            <p:nvPr/>
          </p:nvSpPr>
          <p:spPr>
            <a:xfrm>
              <a:off x="49246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40"/>
            <p:cNvSpPr/>
            <p:nvPr/>
          </p:nvSpPr>
          <p:spPr>
            <a:xfrm>
              <a:off x="50723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40"/>
            <p:cNvSpPr/>
            <p:nvPr/>
          </p:nvSpPr>
          <p:spPr>
            <a:xfrm>
              <a:off x="5219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40"/>
            <p:cNvSpPr/>
            <p:nvPr/>
          </p:nvSpPr>
          <p:spPr>
            <a:xfrm>
              <a:off x="5367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40"/>
            <p:cNvSpPr/>
            <p:nvPr/>
          </p:nvSpPr>
          <p:spPr>
            <a:xfrm>
              <a:off x="5515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40"/>
            <p:cNvSpPr/>
            <p:nvPr/>
          </p:nvSpPr>
          <p:spPr>
            <a:xfrm>
              <a:off x="5662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14" name="Google Shape;914;p40"/>
          <p:cNvSpPr/>
          <p:nvPr/>
        </p:nvSpPr>
        <p:spPr>
          <a:xfrm>
            <a:off x="5846050" y="426325"/>
            <a:ext cx="323459" cy="319493"/>
          </a:xfrm>
          <a:custGeom>
            <a:rect b="b" l="l" r="r" t="t"/>
            <a:pathLst>
              <a:path extrusionOk="0" h="12607" w="12761">
                <a:moveTo>
                  <a:pt x="1860" y="2084"/>
                </a:moveTo>
                <a:lnTo>
                  <a:pt x="7373" y="2997"/>
                </a:lnTo>
                <a:lnTo>
                  <a:pt x="5861" y="4509"/>
                </a:lnTo>
                <a:lnTo>
                  <a:pt x="1261" y="2682"/>
                </a:lnTo>
                <a:lnTo>
                  <a:pt x="1860" y="2084"/>
                </a:lnTo>
                <a:close/>
                <a:moveTo>
                  <a:pt x="11229" y="836"/>
                </a:moveTo>
                <a:cubicBezTo>
                  <a:pt x="11412" y="836"/>
                  <a:pt x="11578" y="881"/>
                  <a:pt x="11689" y="981"/>
                </a:cubicBezTo>
                <a:cubicBezTo>
                  <a:pt x="11847" y="1107"/>
                  <a:pt x="11878" y="1359"/>
                  <a:pt x="11847" y="1611"/>
                </a:cubicBezTo>
                <a:cubicBezTo>
                  <a:pt x="11815" y="1894"/>
                  <a:pt x="11658" y="2210"/>
                  <a:pt x="11500" y="2367"/>
                </a:cubicBezTo>
                <a:lnTo>
                  <a:pt x="7405" y="6463"/>
                </a:lnTo>
                <a:lnTo>
                  <a:pt x="5168" y="8700"/>
                </a:lnTo>
                <a:cubicBezTo>
                  <a:pt x="5073" y="8794"/>
                  <a:pt x="5010" y="8952"/>
                  <a:pt x="5042" y="9078"/>
                </a:cubicBezTo>
                <a:lnTo>
                  <a:pt x="5262" y="10306"/>
                </a:lnTo>
                <a:lnTo>
                  <a:pt x="4223" y="11377"/>
                </a:lnTo>
                <a:lnTo>
                  <a:pt x="3782" y="9204"/>
                </a:lnTo>
                <a:cubicBezTo>
                  <a:pt x="3750" y="9046"/>
                  <a:pt x="3624" y="8952"/>
                  <a:pt x="3466" y="8889"/>
                </a:cubicBezTo>
                <a:lnTo>
                  <a:pt x="1293" y="8479"/>
                </a:lnTo>
                <a:lnTo>
                  <a:pt x="2364" y="7408"/>
                </a:lnTo>
                <a:lnTo>
                  <a:pt x="3624" y="7628"/>
                </a:lnTo>
                <a:cubicBezTo>
                  <a:pt x="3659" y="7646"/>
                  <a:pt x="3697" y="7654"/>
                  <a:pt x="3734" y="7654"/>
                </a:cubicBezTo>
                <a:cubicBezTo>
                  <a:pt x="3831" y="7654"/>
                  <a:pt x="3925" y="7602"/>
                  <a:pt x="3971" y="7534"/>
                </a:cubicBezTo>
                <a:lnTo>
                  <a:pt x="6207" y="5266"/>
                </a:lnTo>
                <a:lnTo>
                  <a:pt x="10272" y="1233"/>
                </a:lnTo>
                <a:cubicBezTo>
                  <a:pt x="10496" y="988"/>
                  <a:pt x="10892" y="836"/>
                  <a:pt x="11229" y="836"/>
                </a:cubicBezTo>
                <a:close/>
                <a:moveTo>
                  <a:pt x="9641" y="5360"/>
                </a:moveTo>
                <a:lnTo>
                  <a:pt x="10587" y="10873"/>
                </a:lnTo>
                <a:lnTo>
                  <a:pt x="9988" y="11472"/>
                </a:lnTo>
                <a:lnTo>
                  <a:pt x="8161" y="6872"/>
                </a:lnTo>
                <a:lnTo>
                  <a:pt x="9641" y="5360"/>
                </a:lnTo>
                <a:close/>
                <a:moveTo>
                  <a:pt x="11241" y="1"/>
                </a:moveTo>
                <a:cubicBezTo>
                  <a:pt x="10688" y="1"/>
                  <a:pt x="10104" y="248"/>
                  <a:pt x="9736" y="634"/>
                </a:cubicBezTo>
                <a:lnTo>
                  <a:pt x="8066" y="2304"/>
                </a:lnTo>
                <a:lnTo>
                  <a:pt x="1765" y="1233"/>
                </a:lnTo>
                <a:cubicBezTo>
                  <a:pt x="1742" y="1227"/>
                  <a:pt x="1718" y="1225"/>
                  <a:pt x="1693" y="1225"/>
                </a:cubicBezTo>
                <a:cubicBezTo>
                  <a:pt x="1585" y="1225"/>
                  <a:pt x="1470" y="1276"/>
                  <a:pt x="1419" y="1327"/>
                </a:cubicBezTo>
                <a:lnTo>
                  <a:pt x="221" y="2525"/>
                </a:lnTo>
                <a:cubicBezTo>
                  <a:pt x="158" y="2588"/>
                  <a:pt x="64" y="2745"/>
                  <a:pt x="127" y="2903"/>
                </a:cubicBezTo>
                <a:cubicBezTo>
                  <a:pt x="158" y="3029"/>
                  <a:pt x="221" y="3155"/>
                  <a:pt x="348" y="3218"/>
                </a:cubicBezTo>
                <a:lnTo>
                  <a:pt x="5199" y="5171"/>
                </a:lnTo>
                <a:lnTo>
                  <a:pt x="3561" y="6809"/>
                </a:lnTo>
                <a:lnTo>
                  <a:pt x="2301" y="6589"/>
                </a:lnTo>
                <a:cubicBezTo>
                  <a:pt x="2267" y="6572"/>
                  <a:pt x="2231" y="6564"/>
                  <a:pt x="2195" y="6564"/>
                </a:cubicBezTo>
                <a:cubicBezTo>
                  <a:pt x="2095" y="6564"/>
                  <a:pt x="1992" y="6622"/>
                  <a:pt x="1923" y="6715"/>
                </a:cubicBezTo>
                <a:lnTo>
                  <a:pt x="158" y="8479"/>
                </a:lnTo>
                <a:cubicBezTo>
                  <a:pt x="32" y="8605"/>
                  <a:pt x="1" y="8731"/>
                  <a:pt x="32" y="8857"/>
                </a:cubicBezTo>
                <a:cubicBezTo>
                  <a:pt x="95" y="9015"/>
                  <a:pt x="190" y="9109"/>
                  <a:pt x="348" y="9141"/>
                </a:cubicBezTo>
                <a:lnTo>
                  <a:pt x="2994" y="9645"/>
                </a:lnTo>
                <a:lnTo>
                  <a:pt x="3498" y="12291"/>
                </a:lnTo>
                <a:cubicBezTo>
                  <a:pt x="3561" y="12449"/>
                  <a:pt x="3656" y="12575"/>
                  <a:pt x="3782" y="12606"/>
                </a:cubicBezTo>
                <a:lnTo>
                  <a:pt x="3908" y="12606"/>
                </a:lnTo>
                <a:cubicBezTo>
                  <a:pt x="4034" y="12606"/>
                  <a:pt x="4097" y="12575"/>
                  <a:pt x="4191" y="12480"/>
                </a:cubicBezTo>
                <a:lnTo>
                  <a:pt x="5955" y="10716"/>
                </a:lnTo>
                <a:cubicBezTo>
                  <a:pt x="6018" y="10653"/>
                  <a:pt x="6113" y="10464"/>
                  <a:pt x="6081" y="10369"/>
                </a:cubicBezTo>
                <a:lnTo>
                  <a:pt x="5829" y="9109"/>
                </a:lnTo>
                <a:lnTo>
                  <a:pt x="7499" y="7439"/>
                </a:lnTo>
                <a:lnTo>
                  <a:pt x="9421" y="12291"/>
                </a:lnTo>
                <a:cubicBezTo>
                  <a:pt x="9452" y="12417"/>
                  <a:pt x="9578" y="12543"/>
                  <a:pt x="9736" y="12543"/>
                </a:cubicBezTo>
                <a:lnTo>
                  <a:pt x="9799" y="12543"/>
                </a:lnTo>
                <a:cubicBezTo>
                  <a:pt x="9925" y="12543"/>
                  <a:pt x="9988" y="12480"/>
                  <a:pt x="10083" y="12417"/>
                </a:cubicBezTo>
                <a:lnTo>
                  <a:pt x="11248" y="11220"/>
                </a:lnTo>
                <a:cubicBezTo>
                  <a:pt x="11343" y="11157"/>
                  <a:pt x="11374" y="10999"/>
                  <a:pt x="11374" y="10873"/>
                </a:cubicBezTo>
                <a:lnTo>
                  <a:pt x="10303" y="4572"/>
                </a:lnTo>
                <a:lnTo>
                  <a:pt x="11973" y="2903"/>
                </a:lnTo>
                <a:cubicBezTo>
                  <a:pt x="12288" y="2588"/>
                  <a:pt x="12477" y="2178"/>
                  <a:pt x="12571" y="1705"/>
                </a:cubicBezTo>
                <a:cubicBezTo>
                  <a:pt x="12760" y="1201"/>
                  <a:pt x="12603" y="729"/>
                  <a:pt x="12288" y="414"/>
                </a:cubicBezTo>
                <a:cubicBezTo>
                  <a:pt x="12013" y="126"/>
                  <a:pt x="11635" y="1"/>
                  <a:pt x="112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15" name="Google Shape;915;p40"/>
          <p:cNvGrpSpPr/>
          <p:nvPr/>
        </p:nvGrpSpPr>
        <p:grpSpPr>
          <a:xfrm>
            <a:off x="6736087" y="3753190"/>
            <a:ext cx="1875726" cy="943599"/>
            <a:chOff x="6762967" y="-1341310"/>
            <a:chExt cx="1875726" cy="943599"/>
          </a:xfrm>
        </p:grpSpPr>
        <p:sp>
          <p:nvSpPr>
            <p:cNvPr id="916" name="Google Shape;916;p40"/>
            <p:cNvSpPr/>
            <p:nvPr/>
          </p:nvSpPr>
          <p:spPr>
            <a:xfrm>
              <a:off x="8596791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40"/>
            <p:cNvSpPr/>
            <p:nvPr/>
          </p:nvSpPr>
          <p:spPr>
            <a:xfrm>
              <a:off x="8387518" y="-1341310"/>
              <a:ext cx="99021" cy="943599"/>
            </a:xfrm>
            <a:custGeom>
              <a:rect b="b" l="l" r="r" t="t"/>
              <a:pathLst>
                <a:path extrusionOk="0" h="7814" w="820">
                  <a:moveTo>
                    <a:pt x="0" y="0"/>
                  </a:moveTo>
                  <a:lnTo>
                    <a:pt x="0" y="7814"/>
                  </a:lnTo>
                  <a:lnTo>
                    <a:pt x="820" y="7814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40"/>
            <p:cNvSpPr/>
            <p:nvPr/>
          </p:nvSpPr>
          <p:spPr>
            <a:xfrm>
              <a:off x="7314708" y="-1341310"/>
              <a:ext cx="99021" cy="943599"/>
            </a:xfrm>
            <a:custGeom>
              <a:rect b="b" l="l" r="r" t="t"/>
              <a:pathLst>
                <a:path extrusionOk="0" h="7814" w="820">
                  <a:moveTo>
                    <a:pt x="0" y="0"/>
                  </a:moveTo>
                  <a:lnTo>
                    <a:pt x="0" y="7814"/>
                  </a:lnTo>
                  <a:lnTo>
                    <a:pt x="819" y="7814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40"/>
            <p:cNvSpPr/>
            <p:nvPr/>
          </p:nvSpPr>
          <p:spPr>
            <a:xfrm>
              <a:off x="7695095" y="-1341310"/>
              <a:ext cx="186570" cy="943599"/>
            </a:xfrm>
            <a:custGeom>
              <a:rect b="b" l="l" r="r" t="t"/>
              <a:pathLst>
                <a:path extrusionOk="0" h="7814" w="1545">
                  <a:moveTo>
                    <a:pt x="1" y="0"/>
                  </a:moveTo>
                  <a:lnTo>
                    <a:pt x="1" y="7814"/>
                  </a:lnTo>
                  <a:lnTo>
                    <a:pt x="1544" y="7814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40"/>
            <p:cNvSpPr/>
            <p:nvPr/>
          </p:nvSpPr>
          <p:spPr>
            <a:xfrm>
              <a:off x="8265795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40"/>
            <p:cNvSpPr/>
            <p:nvPr/>
          </p:nvSpPr>
          <p:spPr>
            <a:xfrm>
              <a:off x="8170638" y="-1341310"/>
              <a:ext cx="42024" cy="943599"/>
            </a:xfrm>
            <a:custGeom>
              <a:rect b="b" l="l" r="r" t="t"/>
              <a:pathLst>
                <a:path extrusionOk="0" h="7814" w="348">
                  <a:moveTo>
                    <a:pt x="1" y="0"/>
                  </a:moveTo>
                  <a:lnTo>
                    <a:pt x="1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40"/>
            <p:cNvSpPr/>
            <p:nvPr/>
          </p:nvSpPr>
          <p:spPr>
            <a:xfrm>
              <a:off x="8075481" y="-1341310"/>
              <a:ext cx="42024" cy="943599"/>
            </a:xfrm>
            <a:custGeom>
              <a:rect b="b" l="l" r="r" t="t"/>
              <a:pathLst>
                <a:path extrusionOk="0" h="7814" w="348">
                  <a:moveTo>
                    <a:pt x="1" y="0"/>
                  </a:moveTo>
                  <a:lnTo>
                    <a:pt x="1" y="7814"/>
                  </a:lnTo>
                  <a:lnTo>
                    <a:pt x="348" y="7814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40"/>
            <p:cNvSpPr/>
            <p:nvPr/>
          </p:nvSpPr>
          <p:spPr>
            <a:xfrm>
              <a:off x="7980445" y="-1341310"/>
              <a:ext cx="38159" cy="943599"/>
            </a:xfrm>
            <a:custGeom>
              <a:rect b="b" l="l" r="r" t="t"/>
              <a:pathLst>
                <a:path extrusionOk="0" h="7814" w="316">
                  <a:moveTo>
                    <a:pt x="0" y="0"/>
                  </a:moveTo>
                  <a:lnTo>
                    <a:pt x="0" y="7814"/>
                  </a:lnTo>
                  <a:lnTo>
                    <a:pt x="315" y="7814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40"/>
            <p:cNvSpPr/>
            <p:nvPr/>
          </p:nvSpPr>
          <p:spPr>
            <a:xfrm>
              <a:off x="7170041" y="-1341310"/>
              <a:ext cx="99021" cy="943599"/>
            </a:xfrm>
            <a:custGeom>
              <a:rect b="b" l="l" r="r" t="t"/>
              <a:pathLst>
                <a:path extrusionOk="0" h="7814" w="820">
                  <a:moveTo>
                    <a:pt x="1" y="0"/>
                  </a:moveTo>
                  <a:lnTo>
                    <a:pt x="1" y="7814"/>
                  </a:lnTo>
                  <a:lnTo>
                    <a:pt x="820" y="7814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40"/>
            <p:cNvSpPr/>
            <p:nvPr/>
          </p:nvSpPr>
          <p:spPr>
            <a:xfrm>
              <a:off x="7048317" y="-1341310"/>
              <a:ext cx="42024" cy="943599"/>
            </a:xfrm>
            <a:custGeom>
              <a:rect b="b" l="l" r="r" t="t"/>
              <a:pathLst>
                <a:path extrusionOk="0" h="7814" w="348">
                  <a:moveTo>
                    <a:pt x="1" y="0"/>
                  </a:moveTo>
                  <a:lnTo>
                    <a:pt x="1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40"/>
            <p:cNvSpPr/>
            <p:nvPr/>
          </p:nvSpPr>
          <p:spPr>
            <a:xfrm>
              <a:off x="6953281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40"/>
            <p:cNvSpPr/>
            <p:nvPr/>
          </p:nvSpPr>
          <p:spPr>
            <a:xfrm>
              <a:off x="6858124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40"/>
            <p:cNvSpPr/>
            <p:nvPr/>
          </p:nvSpPr>
          <p:spPr>
            <a:xfrm>
              <a:off x="6762967" y="-1341310"/>
              <a:ext cx="42024" cy="943599"/>
            </a:xfrm>
            <a:custGeom>
              <a:rect b="b" l="l" r="r" t="t"/>
              <a:pathLst>
                <a:path extrusionOk="0" h="7814" w="348">
                  <a:moveTo>
                    <a:pt x="1" y="0"/>
                  </a:moveTo>
                  <a:lnTo>
                    <a:pt x="1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40"/>
            <p:cNvSpPr/>
            <p:nvPr/>
          </p:nvSpPr>
          <p:spPr>
            <a:xfrm>
              <a:off x="7611410" y="-1341310"/>
              <a:ext cx="38159" cy="943599"/>
            </a:xfrm>
            <a:custGeom>
              <a:rect b="b" l="l" r="r" t="t"/>
              <a:pathLst>
                <a:path extrusionOk="0" h="7814" w="316">
                  <a:moveTo>
                    <a:pt x="0" y="0"/>
                  </a:moveTo>
                  <a:lnTo>
                    <a:pt x="0" y="7814"/>
                  </a:lnTo>
                  <a:lnTo>
                    <a:pt x="315" y="7814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40"/>
            <p:cNvSpPr/>
            <p:nvPr/>
          </p:nvSpPr>
          <p:spPr>
            <a:xfrm>
              <a:off x="7512509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31" name="Google Shape;931;p40"/>
          <p:cNvSpPr txBox="1"/>
          <p:nvPr>
            <p:ph type="ctrTitle"/>
          </p:nvPr>
        </p:nvSpPr>
        <p:spPr>
          <a:xfrm>
            <a:off x="6736075" y="988975"/>
            <a:ext cx="1875600" cy="4383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-198120" lvl="0" marL="18288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 sz="2400">
                <a:solidFill>
                  <a:schemeClr val="lt1"/>
                </a:solidFill>
              </a:rPr>
              <a:t>FLIGHT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932" name="Google Shape;932;p40"/>
          <p:cNvSpPr txBox="1"/>
          <p:nvPr>
            <p:ph type="ctrTitle"/>
          </p:nvPr>
        </p:nvSpPr>
        <p:spPr>
          <a:xfrm>
            <a:off x="6736075" y="1884325"/>
            <a:ext cx="1875600" cy="4383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-198120" lvl="0" marL="18288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 sz="2400">
                <a:solidFill>
                  <a:schemeClr val="lt1"/>
                </a:solidFill>
              </a:rPr>
              <a:t>GATE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933" name="Google Shape;933;p40"/>
          <p:cNvSpPr txBox="1"/>
          <p:nvPr>
            <p:ph type="ctrTitle"/>
          </p:nvPr>
        </p:nvSpPr>
        <p:spPr>
          <a:xfrm>
            <a:off x="6736075" y="2779675"/>
            <a:ext cx="1875600" cy="4383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-198120" lvl="0" marL="18288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 sz="2400">
                <a:solidFill>
                  <a:schemeClr val="lt1"/>
                </a:solidFill>
              </a:rPr>
              <a:t>SEAT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934" name="Google Shape;934;p40"/>
          <p:cNvSpPr txBox="1"/>
          <p:nvPr>
            <p:ph type="ctrTitle"/>
          </p:nvPr>
        </p:nvSpPr>
        <p:spPr>
          <a:xfrm>
            <a:off x="6736075" y="1351075"/>
            <a:ext cx="1875600" cy="4383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Cutive Mono"/>
                <a:ea typeface="Cutive Mono"/>
                <a:cs typeface="Cutive Mono"/>
                <a:sym typeface="Cutive Mono"/>
              </a:rPr>
              <a:t>B345</a:t>
            </a:r>
            <a:endParaRPr sz="2400">
              <a:solidFill>
                <a:schemeClr val="lt1"/>
              </a:solidFill>
              <a:latin typeface="Cutive Mono"/>
              <a:ea typeface="Cutive Mono"/>
              <a:cs typeface="Cutive Mono"/>
              <a:sym typeface="Cutive Mono"/>
            </a:endParaRPr>
          </a:p>
        </p:txBody>
      </p:sp>
      <p:sp>
        <p:nvSpPr>
          <p:cNvPr id="935" name="Google Shape;935;p40"/>
          <p:cNvSpPr txBox="1"/>
          <p:nvPr>
            <p:ph type="ctrTitle"/>
          </p:nvPr>
        </p:nvSpPr>
        <p:spPr>
          <a:xfrm>
            <a:off x="6736075" y="2227675"/>
            <a:ext cx="1875600" cy="4383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Cutive Mono"/>
                <a:ea typeface="Cutive Mono"/>
                <a:cs typeface="Cutive Mono"/>
                <a:sym typeface="Cutive Mono"/>
              </a:rPr>
              <a:t>D8</a:t>
            </a:r>
            <a:endParaRPr sz="2400">
              <a:solidFill>
                <a:schemeClr val="lt1"/>
              </a:solidFill>
              <a:latin typeface="Cutive Mono"/>
              <a:ea typeface="Cutive Mono"/>
              <a:cs typeface="Cutive Mono"/>
              <a:sym typeface="Cutive Mono"/>
            </a:endParaRPr>
          </a:p>
        </p:txBody>
      </p:sp>
      <p:sp>
        <p:nvSpPr>
          <p:cNvPr id="936" name="Google Shape;936;p40"/>
          <p:cNvSpPr txBox="1"/>
          <p:nvPr>
            <p:ph type="ctrTitle"/>
          </p:nvPr>
        </p:nvSpPr>
        <p:spPr>
          <a:xfrm>
            <a:off x="6736075" y="3104275"/>
            <a:ext cx="1875600" cy="4383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Cutive Mono"/>
                <a:ea typeface="Cutive Mono"/>
                <a:cs typeface="Cutive Mono"/>
                <a:sym typeface="Cutive Mono"/>
              </a:rPr>
              <a:t>29E</a:t>
            </a:r>
            <a:endParaRPr sz="2400">
              <a:solidFill>
                <a:schemeClr val="lt1"/>
              </a:solidFill>
              <a:latin typeface="Cutive Mono"/>
              <a:ea typeface="Cutive Mono"/>
              <a:cs typeface="Cutive Mono"/>
              <a:sym typeface="Cutive Mono"/>
            </a:endParaRPr>
          </a:p>
        </p:txBody>
      </p:sp>
      <p:cxnSp>
        <p:nvCxnSpPr>
          <p:cNvPr id="937" name="Google Shape;937;p40"/>
          <p:cNvCxnSpPr/>
          <p:nvPr/>
        </p:nvCxnSpPr>
        <p:spPr>
          <a:xfrm rot="10800000">
            <a:off x="724636" y="1133575"/>
            <a:ext cx="0" cy="8796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41"/>
          <p:cNvSpPr txBox="1"/>
          <p:nvPr>
            <p:ph idx="1" type="subTitle"/>
          </p:nvPr>
        </p:nvSpPr>
        <p:spPr>
          <a:xfrm>
            <a:off x="297273" y="1495125"/>
            <a:ext cx="4059300" cy="27306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b="0" lang="en" sz="1700">
                <a:latin typeface="Comfortaa"/>
                <a:ea typeface="Comfortaa"/>
                <a:cs typeface="Comfortaa"/>
                <a:sym typeface="Comfortaa"/>
              </a:rPr>
              <a:t>In Francia c’è molta più autonomia, in Italia il sistema e la vita scolastica sono molto più statiche e predefinite.</a:t>
            </a:r>
            <a:endParaRPr b="0" sz="1700"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b="0" lang="en" sz="1700">
                <a:latin typeface="Comfortaa"/>
                <a:ea typeface="Comfortaa"/>
                <a:cs typeface="Comfortaa"/>
                <a:sym typeface="Comfortaa"/>
              </a:rPr>
              <a:t>Gli orari scolastici sono molto più lunghi, talvolta finiscono anche alle 18/18:30, in Italia nel primo pomeriggio di solito tutti finiscono scuola.</a:t>
            </a:r>
            <a:endParaRPr b="0" sz="1700">
              <a:latin typeface="Comfortaa"/>
              <a:ea typeface="Comfortaa"/>
              <a:cs typeface="Comfortaa"/>
              <a:sym typeface="Comfortaa"/>
            </a:endParaRPr>
          </a:p>
          <a:p>
            <a:pPr indent="-336550" lvl="0" marL="457200" rtl="0" algn="l">
              <a:spcBef>
                <a:spcPts val="0"/>
              </a:spcBef>
              <a:spcAft>
                <a:spcPts val="0"/>
              </a:spcAft>
              <a:buSzPts val="1700"/>
              <a:buFont typeface="Comfortaa"/>
              <a:buChar char="●"/>
            </a:pPr>
            <a:r>
              <a:rPr b="0" lang="en" sz="1700">
                <a:latin typeface="Comfortaa"/>
                <a:ea typeface="Comfortaa"/>
                <a:cs typeface="Comfortaa"/>
                <a:sym typeface="Comfortaa"/>
              </a:rPr>
              <a:t>In tantissime scuole, quasi tutte, ci sono le mense; in Italia sono raramente presenti alle superiori, ma piuttosto nelle scuole elementari.</a:t>
            </a:r>
            <a:endParaRPr b="0" sz="1700"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943" name="Google Shape;943;p41"/>
          <p:cNvGrpSpPr/>
          <p:nvPr/>
        </p:nvGrpSpPr>
        <p:grpSpPr>
          <a:xfrm>
            <a:off x="699900" y="421100"/>
            <a:ext cx="1389637" cy="355999"/>
            <a:chOff x="699900" y="446700"/>
            <a:chExt cx="1389637" cy="355999"/>
          </a:xfrm>
        </p:grpSpPr>
        <p:sp>
          <p:nvSpPr>
            <p:cNvPr id="944" name="Google Shape;944;p41"/>
            <p:cNvSpPr/>
            <p:nvPr/>
          </p:nvSpPr>
          <p:spPr>
            <a:xfrm>
              <a:off x="1192931" y="497641"/>
              <a:ext cx="195396" cy="205039"/>
            </a:xfrm>
            <a:custGeom>
              <a:rect b="b" l="l" r="r" t="t"/>
              <a:pathLst>
                <a:path extrusionOk="0" h="20795" w="19817">
                  <a:moveTo>
                    <a:pt x="9893" y="3907"/>
                  </a:moveTo>
                  <a:lnTo>
                    <a:pt x="13012" y="13107"/>
                  </a:lnTo>
                  <a:lnTo>
                    <a:pt x="6679" y="13107"/>
                  </a:lnTo>
                  <a:lnTo>
                    <a:pt x="9830" y="3907"/>
                  </a:lnTo>
                  <a:close/>
                  <a:moveTo>
                    <a:pt x="9861" y="1"/>
                  </a:moveTo>
                  <a:cubicBezTo>
                    <a:pt x="9137" y="1"/>
                    <a:pt x="8507" y="127"/>
                    <a:pt x="8003" y="410"/>
                  </a:cubicBezTo>
                  <a:cubicBezTo>
                    <a:pt x="7467" y="662"/>
                    <a:pt x="7026" y="1041"/>
                    <a:pt x="6616" y="1576"/>
                  </a:cubicBezTo>
                  <a:cubicBezTo>
                    <a:pt x="6238" y="2080"/>
                    <a:pt x="5860" y="2710"/>
                    <a:pt x="5545" y="3466"/>
                  </a:cubicBezTo>
                  <a:cubicBezTo>
                    <a:pt x="5199" y="4223"/>
                    <a:pt x="4852" y="5073"/>
                    <a:pt x="4506" y="6050"/>
                  </a:cubicBezTo>
                  <a:lnTo>
                    <a:pt x="630" y="16446"/>
                  </a:lnTo>
                  <a:cubicBezTo>
                    <a:pt x="567" y="16635"/>
                    <a:pt x="504" y="16793"/>
                    <a:pt x="441" y="16982"/>
                  </a:cubicBezTo>
                  <a:cubicBezTo>
                    <a:pt x="347" y="17171"/>
                    <a:pt x="284" y="17360"/>
                    <a:pt x="221" y="17549"/>
                  </a:cubicBezTo>
                  <a:cubicBezTo>
                    <a:pt x="158" y="17738"/>
                    <a:pt x="95" y="17927"/>
                    <a:pt x="63" y="18116"/>
                  </a:cubicBezTo>
                  <a:cubicBezTo>
                    <a:pt x="0" y="18274"/>
                    <a:pt x="0" y="18431"/>
                    <a:pt x="0" y="18589"/>
                  </a:cubicBezTo>
                  <a:cubicBezTo>
                    <a:pt x="0" y="18935"/>
                    <a:pt x="63" y="19250"/>
                    <a:pt x="189" y="19534"/>
                  </a:cubicBezTo>
                  <a:cubicBezTo>
                    <a:pt x="315" y="19786"/>
                    <a:pt x="473" y="20006"/>
                    <a:pt x="693" y="20196"/>
                  </a:cubicBezTo>
                  <a:cubicBezTo>
                    <a:pt x="914" y="20385"/>
                    <a:pt x="1166" y="20542"/>
                    <a:pt x="1481" y="20637"/>
                  </a:cubicBezTo>
                  <a:cubicBezTo>
                    <a:pt x="1765" y="20731"/>
                    <a:pt x="2080" y="20794"/>
                    <a:pt x="2395" y="20794"/>
                  </a:cubicBezTo>
                  <a:cubicBezTo>
                    <a:pt x="2773" y="20794"/>
                    <a:pt x="3088" y="20731"/>
                    <a:pt x="3371" y="20637"/>
                  </a:cubicBezTo>
                  <a:cubicBezTo>
                    <a:pt x="3655" y="20542"/>
                    <a:pt x="3875" y="20385"/>
                    <a:pt x="4096" y="20164"/>
                  </a:cubicBezTo>
                  <a:cubicBezTo>
                    <a:pt x="4316" y="19912"/>
                    <a:pt x="4506" y="19628"/>
                    <a:pt x="4695" y="19250"/>
                  </a:cubicBezTo>
                  <a:cubicBezTo>
                    <a:pt x="4852" y="18872"/>
                    <a:pt x="5041" y="18431"/>
                    <a:pt x="5199" y="17896"/>
                  </a:cubicBezTo>
                  <a:lnTo>
                    <a:pt x="5797" y="16068"/>
                  </a:lnTo>
                  <a:lnTo>
                    <a:pt x="13894" y="16068"/>
                  </a:lnTo>
                  <a:lnTo>
                    <a:pt x="14587" y="17896"/>
                  </a:lnTo>
                  <a:cubicBezTo>
                    <a:pt x="14776" y="18431"/>
                    <a:pt x="14965" y="18872"/>
                    <a:pt x="15154" y="19219"/>
                  </a:cubicBezTo>
                  <a:cubicBezTo>
                    <a:pt x="15343" y="19597"/>
                    <a:pt x="15532" y="19912"/>
                    <a:pt x="15721" y="20133"/>
                  </a:cubicBezTo>
                  <a:cubicBezTo>
                    <a:pt x="15942" y="20353"/>
                    <a:pt x="16194" y="20511"/>
                    <a:pt x="16446" y="20637"/>
                  </a:cubicBezTo>
                  <a:cubicBezTo>
                    <a:pt x="16729" y="20731"/>
                    <a:pt x="17044" y="20794"/>
                    <a:pt x="17423" y="20794"/>
                  </a:cubicBezTo>
                  <a:cubicBezTo>
                    <a:pt x="17738" y="20794"/>
                    <a:pt x="18053" y="20731"/>
                    <a:pt x="18336" y="20637"/>
                  </a:cubicBezTo>
                  <a:cubicBezTo>
                    <a:pt x="18620" y="20542"/>
                    <a:pt x="18872" y="20385"/>
                    <a:pt x="19092" y="20196"/>
                  </a:cubicBezTo>
                  <a:cubicBezTo>
                    <a:pt x="19313" y="20006"/>
                    <a:pt x="19502" y="19786"/>
                    <a:pt x="19628" y="19534"/>
                  </a:cubicBezTo>
                  <a:cubicBezTo>
                    <a:pt x="19754" y="19250"/>
                    <a:pt x="19817" y="18935"/>
                    <a:pt x="19817" y="18589"/>
                  </a:cubicBezTo>
                  <a:cubicBezTo>
                    <a:pt x="19817" y="18431"/>
                    <a:pt x="19785" y="18274"/>
                    <a:pt x="19754" y="18116"/>
                  </a:cubicBezTo>
                  <a:cubicBezTo>
                    <a:pt x="19691" y="17927"/>
                    <a:pt x="19659" y="17738"/>
                    <a:pt x="19596" y="17549"/>
                  </a:cubicBezTo>
                  <a:cubicBezTo>
                    <a:pt x="19502" y="17360"/>
                    <a:pt x="19439" y="17171"/>
                    <a:pt x="19376" y="16982"/>
                  </a:cubicBezTo>
                  <a:cubicBezTo>
                    <a:pt x="19281" y="16793"/>
                    <a:pt x="19218" y="16635"/>
                    <a:pt x="19155" y="16446"/>
                  </a:cubicBezTo>
                  <a:lnTo>
                    <a:pt x="15217" y="6050"/>
                  </a:lnTo>
                  <a:cubicBezTo>
                    <a:pt x="14808" y="4916"/>
                    <a:pt x="14398" y="3970"/>
                    <a:pt x="14052" y="3183"/>
                  </a:cubicBezTo>
                  <a:cubicBezTo>
                    <a:pt x="13705" y="2427"/>
                    <a:pt x="13327" y="1797"/>
                    <a:pt x="12949" y="1324"/>
                  </a:cubicBezTo>
                  <a:cubicBezTo>
                    <a:pt x="12539" y="851"/>
                    <a:pt x="12098" y="505"/>
                    <a:pt x="11626" y="316"/>
                  </a:cubicBezTo>
                  <a:cubicBezTo>
                    <a:pt x="11153" y="95"/>
                    <a:pt x="10554" y="1"/>
                    <a:pt x="9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41"/>
            <p:cNvSpPr/>
            <p:nvPr/>
          </p:nvSpPr>
          <p:spPr>
            <a:xfrm>
              <a:off x="1412256" y="491429"/>
              <a:ext cx="49093" cy="211250"/>
            </a:xfrm>
            <a:custGeom>
              <a:rect b="b" l="l" r="r" t="t"/>
              <a:pathLst>
                <a:path extrusionOk="0" h="21425" w="4979">
                  <a:moveTo>
                    <a:pt x="2490" y="1"/>
                  </a:moveTo>
                  <a:cubicBezTo>
                    <a:pt x="2143" y="1"/>
                    <a:pt x="1797" y="64"/>
                    <a:pt x="1482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77" y="3498"/>
                    <a:pt x="1230" y="3624"/>
                    <a:pt x="1545" y="3718"/>
                  </a:cubicBezTo>
                  <a:cubicBezTo>
                    <a:pt x="1828" y="3813"/>
                    <a:pt x="2143" y="3844"/>
                    <a:pt x="2490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718" y="3655"/>
                    <a:pt x="3970" y="3529"/>
                    <a:pt x="4191" y="3372"/>
                  </a:cubicBezTo>
                  <a:cubicBezTo>
                    <a:pt x="4412" y="3214"/>
                    <a:pt x="4601" y="2994"/>
                    <a:pt x="4758" y="2773"/>
                  </a:cubicBezTo>
                  <a:cubicBezTo>
                    <a:pt x="4884" y="2521"/>
                    <a:pt x="4979" y="2238"/>
                    <a:pt x="4979" y="1923"/>
                  </a:cubicBezTo>
                  <a:cubicBezTo>
                    <a:pt x="4979" y="1608"/>
                    <a:pt x="4916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90" y="1"/>
                  </a:cubicBezTo>
                  <a:close/>
                  <a:moveTo>
                    <a:pt x="2395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95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95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41"/>
            <p:cNvSpPr/>
            <p:nvPr/>
          </p:nvSpPr>
          <p:spPr>
            <a:xfrm>
              <a:off x="1492414" y="558226"/>
              <a:ext cx="98166" cy="144459"/>
            </a:xfrm>
            <a:custGeom>
              <a:rect b="b" l="l" r="r" t="t"/>
              <a:pathLst>
                <a:path extrusionOk="0" h="14651" w="9956">
                  <a:moveTo>
                    <a:pt x="8128" y="0"/>
                  </a:moveTo>
                  <a:cubicBezTo>
                    <a:pt x="7152" y="0"/>
                    <a:pt x="6364" y="284"/>
                    <a:pt x="5734" y="819"/>
                  </a:cubicBezTo>
                  <a:cubicBezTo>
                    <a:pt x="5104" y="1387"/>
                    <a:pt x="4726" y="2143"/>
                    <a:pt x="4568" y="3088"/>
                  </a:cubicBezTo>
                  <a:cubicBezTo>
                    <a:pt x="4568" y="2143"/>
                    <a:pt x="4379" y="1450"/>
                    <a:pt x="4001" y="945"/>
                  </a:cubicBezTo>
                  <a:cubicBezTo>
                    <a:pt x="3623" y="473"/>
                    <a:pt x="3056" y="252"/>
                    <a:pt x="2300" y="252"/>
                  </a:cubicBezTo>
                  <a:cubicBezTo>
                    <a:pt x="2016" y="252"/>
                    <a:pt x="1701" y="284"/>
                    <a:pt x="1449" y="378"/>
                  </a:cubicBezTo>
                  <a:cubicBezTo>
                    <a:pt x="1166" y="473"/>
                    <a:pt x="914" y="599"/>
                    <a:pt x="693" y="788"/>
                  </a:cubicBezTo>
                  <a:cubicBezTo>
                    <a:pt x="473" y="945"/>
                    <a:pt x="315" y="1166"/>
                    <a:pt x="189" y="1450"/>
                  </a:cubicBezTo>
                  <a:cubicBezTo>
                    <a:pt x="63" y="1702"/>
                    <a:pt x="0" y="2017"/>
                    <a:pt x="0" y="2363"/>
                  </a:cubicBezTo>
                  <a:lnTo>
                    <a:pt x="0" y="11815"/>
                  </a:lnTo>
                  <a:cubicBezTo>
                    <a:pt x="0" y="12728"/>
                    <a:pt x="158" y="13421"/>
                    <a:pt x="473" y="13925"/>
                  </a:cubicBezTo>
                  <a:cubicBezTo>
                    <a:pt x="819" y="14398"/>
                    <a:pt x="1386" y="14650"/>
                    <a:pt x="2174" y="14650"/>
                  </a:cubicBezTo>
                  <a:cubicBezTo>
                    <a:pt x="3025" y="14650"/>
                    <a:pt x="3655" y="14398"/>
                    <a:pt x="4001" y="13925"/>
                  </a:cubicBezTo>
                  <a:cubicBezTo>
                    <a:pt x="4379" y="13421"/>
                    <a:pt x="4568" y="12728"/>
                    <a:pt x="4568" y="11815"/>
                  </a:cubicBezTo>
                  <a:lnTo>
                    <a:pt x="4568" y="6742"/>
                  </a:lnTo>
                  <a:cubicBezTo>
                    <a:pt x="4568" y="6175"/>
                    <a:pt x="4631" y="5703"/>
                    <a:pt x="4789" y="5325"/>
                  </a:cubicBezTo>
                  <a:cubicBezTo>
                    <a:pt x="4946" y="4947"/>
                    <a:pt x="5167" y="4632"/>
                    <a:pt x="5450" y="4379"/>
                  </a:cubicBezTo>
                  <a:cubicBezTo>
                    <a:pt x="5702" y="4127"/>
                    <a:pt x="6018" y="3970"/>
                    <a:pt x="6396" y="3844"/>
                  </a:cubicBezTo>
                  <a:cubicBezTo>
                    <a:pt x="6774" y="3718"/>
                    <a:pt x="7152" y="3623"/>
                    <a:pt x="7593" y="3592"/>
                  </a:cubicBezTo>
                  <a:cubicBezTo>
                    <a:pt x="8317" y="3529"/>
                    <a:pt x="8884" y="3371"/>
                    <a:pt x="9294" y="3088"/>
                  </a:cubicBezTo>
                  <a:cubicBezTo>
                    <a:pt x="9735" y="2804"/>
                    <a:pt x="9956" y="2332"/>
                    <a:pt x="9956" y="1733"/>
                  </a:cubicBezTo>
                  <a:cubicBezTo>
                    <a:pt x="9956" y="1513"/>
                    <a:pt x="9893" y="1324"/>
                    <a:pt x="9830" y="1103"/>
                  </a:cubicBezTo>
                  <a:cubicBezTo>
                    <a:pt x="9735" y="882"/>
                    <a:pt x="9641" y="693"/>
                    <a:pt x="9483" y="536"/>
                  </a:cubicBezTo>
                  <a:cubicBezTo>
                    <a:pt x="9326" y="378"/>
                    <a:pt x="9137" y="252"/>
                    <a:pt x="8916" y="158"/>
                  </a:cubicBezTo>
                  <a:cubicBezTo>
                    <a:pt x="8695" y="63"/>
                    <a:pt x="8412" y="0"/>
                    <a:pt x="8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41"/>
            <p:cNvSpPr/>
            <p:nvPr/>
          </p:nvSpPr>
          <p:spPr>
            <a:xfrm>
              <a:off x="1694682" y="491429"/>
              <a:ext cx="49093" cy="211250"/>
            </a:xfrm>
            <a:custGeom>
              <a:rect b="b" l="l" r="r" t="t"/>
              <a:pathLst>
                <a:path extrusionOk="0" h="21425" w="4979">
                  <a:moveTo>
                    <a:pt x="2489" y="1"/>
                  </a:moveTo>
                  <a:cubicBezTo>
                    <a:pt x="2111" y="1"/>
                    <a:pt x="1796" y="64"/>
                    <a:pt x="1481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46" y="3498"/>
                    <a:pt x="1229" y="3624"/>
                    <a:pt x="1513" y="3718"/>
                  </a:cubicBezTo>
                  <a:cubicBezTo>
                    <a:pt x="1828" y="3813"/>
                    <a:pt x="2143" y="3844"/>
                    <a:pt x="2489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687" y="3655"/>
                    <a:pt x="3970" y="3529"/>
                    <a:pt x="4191" y="3372"/>
                  </a:cubicBezTo>
                  <a:cubicBezTo>
                    <a:pt x="4411" y="3214"/>
                    <a:pt x="4600" y="2994"/>
                    <a:pt x="4758" y="2773"/>
                  </a:cubicBezTo>
                  <a:cubicBezTo>
                    <a:pt x="4884" y="2521"/>
                    <a:pt x="4978" y="2238"/>
                    <a:pt x="4978" y="1923"/>
                  </a:cubicBezTo>
                  <a:cubicBezTo>
                    <a:pt x="4978" y="1608"/>
                    <a:pt x="4884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89" y="1"/>
                  </a:cubicBezTo>
                  <a:close/>
                  <a:moveTo>
                    <a:pt x="2363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63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63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41"/>
            <p:cNvSpPr/>
            <p:nvPr/>
          </p:nvSpPr>
          <p:spPr>
            <a:xfrm>
              <a:off x="1774525" y="558226"/>
              <a:ext cx="141974" cy="144459"/>
            </a:xfrm>
            <a:custGeom>
              <a:rect b="b" l="l" r="r" t="t"/>
              <a:pathLst>
                <a:path extrusionOk="0" h="14651" w="14399">
                  <a:moveTo>
                    <a:pt x="9609" y="0"/>
                  </a:moveTo>
                  <a:cubicBezTo>
                    <a:pt x="9042" y="0"/>
                    <a:pt x="8475" y="63"/>
                    <a:pt x="7940" y="221"/>
                  </a:cubicBezTo>
                  <a:cubicBezTo>
                    <a:pt x="7404" y="378"/>
                    <a:pt x="6900" y="567"/>
                    <a:pt x="6459" y="851"/>
                  </a:cubicBezTo>
                  <a:cubicBezTo>
                    <a:pt x="6018" y="1103"/>
                    <a:pt x="5640" y="1418"/>
                    <a:pt x="5325" y="1796"/>
                  </a:cubicBezTo>
                  <a:cubicBezTo>
                    <a:pt x="4978" y="2174"/>
                    <a:pt x="4758" y="2615"/>
                    <a:pt x="4569" y="3056"/>
                  </a:cubicBezTo>
                  <a:cubicBezTo>
                    <a:pt x="4569" y="2143"/>
                    <a:pt x="4380" y="1450"/>
                    <a:pt x="4033" y="977"/>
                  </a:cubicBezTo>
                  <a:cubicBezTo>
                    <a:pt x="3655" y="473"/>
                    <a:pt x="3056" y="252"/>
                    <a:pt x="2206" y="252"/>
                  </a:cubicBezTo>
                  <a:cubicBezTo>
                    <a:pt x="1387" y="252"/>
                    <a:pt x="819" y="473"/>
                    <a:pt x="504" y="977"/>
                  </a:cubicBezTo>
                  <a:cubicBezTo>
                    <a:pt x="158" y="1450"/>
                    <a:pt x="0" y="2143"/>
                    <a:pt x="0" y="3056"/>
                  </a:cubicBezTo>
                  <a:lnTo>
                    <a:pt x="32" y="11815"/>
                  </a:lnTo>
                  <a:cubicBezTo>
                    <a:pt x="32" y="12728"/>
                    <a:pt x="189" y="13421"/>
                    <a:pt x="504" y="13925"/>
                  </a:cubicBezTo>
                  <a:cubicBezTo>
                    <a:pt x="851" y="14398"/>
                    <a:pt x="1418" y="14650"/>
                    <a:pt x="2206" y="14650"/>
                  </a:cubicBezTo>
                  <a:cubicBezTo>
                    <a:pt x="3056" y="14650"/>
                    <a:pt x="3655" y="14398"/>
                    <a:pt x="4033" y="13925"/>
                  </a:cubicBezTo>
                  <a:cubicBezTo>
                    <a:pt x="4411" y="13421"/>
                    <a:pt x="4600" y="12728"/>
                    <a:pt x="4600" y="11815"/>
                  </a:cubicBezTo>
                  <a:lnTo>
                    <a:pt x="4600" y="5892"/>
                  </a:lnTo>
                  <a:cubicBezTo>
                    <a:pt x="4600" y="5388"/>
                    <a:pt x="4663" y="4947"/>
                    <a:pt x="4821" y="4569"/>
                  </a:cubicBezTo>
                  <a:cubicBezTo>
                    <a:pt x="4978" y="4190"/>
                    <a:pt x="5167" y="3875"/>
                    <a:pt x="5451" y="3592"/>
                  </a:cubicBezTo>
                  <a:cubicBezTo>
                    <a:pt x="5703" y="3340"/>
                    <a:pt x="6018" y="3151"/>
                    <a:pt x="6364" y="3025"/>
                  </a:cubicBezTo>
                  <a:cubicBezTo>
                    <a:pt x="6711" y="2899"/>
                    <a:pt x="7089" y="2836"/>
                    <a:pt x="7499" y="2836"/>
                  </a:cubicBezTo>
                  <a:cubicBezTo>
                    <a:pt x="7814" y="2836"/>
                    <a:pt x="8129" y="2899"/>
                    <a:pt x="8412" y="2993"/>
                  </a:cubicBezTo>
                  <a:cubicBezTo>
                    <a:pt x="8696" y="3119"/>
                    <a:pt x="8948" y="3277"/>
                    <a:pt x="9137" y="3529"/>
                  </a:cubicBezTo>
                  <a:cubicBezTo>
                    <a:pt x="9357" y="3749"/>
                    <a:pt x="9515" y="4033"/>
                    <a:pt x="9641" y="4348"/>
                  </a:cubicBezTo>
                  <a:cubicBezTo>
                    <a:pt x="9767" y="4695"/>
                    <a:pt x="9830" y="5104"/>
                    <a:pt x="9830" y="5545"/>
                  </a:cubicBezTo>
                  <a:lnTo>
                    <a:pt x="9830" y="11815"/>
                  </a:lnTo>
                  <a:cubicBezTo>
                    <a:pt x="9830" y="12728"/>
                    <a:pt x="9987" y="13421"/>
                    <a:pt x="10334" y="13925"/>
                  </a:cubicBezTo>
                  <a:cubicBezTo>
                    <a:pt x="10649" y="14398"/>
                    <a:pt x="11216" y="14650"/>
                    <a:pt x="12004" y="14650"/>
                  </a:cubicBezTo>
                  <a:cubicBezTo>
                    <a:pt x="12854" y="14650"/>
                    <a:pt x="13484" y="14398"/>
                    <a:pt x="13831" y="13925"/>
                  </a:cubicBezTo>
                  <a:cubicBezTo>
                    <a:pt x="14209" y="13421"/>
                    <a:pt x="14398" y="12728"/>
                    <a:pt x="14398" y="11815"/>
                  </a:cubicBezTo>
                  <a:lnTo>
                    <a:pt x="14398" y="5356"/>
                  </a:lnTo>
                  <a:cubicBezTo>
                    <a:pt x="14398" y="4443"/>
                    <a:pt x="14272" y="3686"/>
                    <a:pt x="13989" y="2993"/>
                  </a:cubicBezTo>
                  <a:cubicBezTo>
                    <a:pt x="13737" y="2332"/>
                    <a:pt x="13358" y="1765"/>
                    <a:pt x="12917" y="1324"/>
                  </a:cubicBezTo>
                  <a:cubicBezTo>
                    <a:pt x="12476" y="882"/>
                    <a:pt x="11972" y="536"/>
                    <a:pt x="11405" y="315"/>
                  </a:cubicBezTo>
                  <a:cubicBezTo>
                    <a:pt x="10838" y="95"/>
                    <a:pt x="10239" y="0"/>
                    <a:pt x="96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41"/>
            <p:cNvSpPr/>
            <p:nvPr/>
          </p:nvSpPr>
          <p:spPr>
            <a:xfrm>
              <a:off x="1943530" y="558226"/>
              <a:ext cx="146007" cy="146007"/>
            </a:xfrm>
            <a:custGeom>
              <a:rect b="b" l="l" r="r" t="t"/>
              <a:pathLst>
                <a:path extrusionOk="0" h="14808" w="14808">
                  <a:moveTo>
                    <a:pt x="7719" y="2584"/>
                  </a:moveTo>
                  <a:cubicBezTo>
                    <a:pt x="8254" y="2584"/>
                    <a:pt x="8695" y="2678"/>
                    <a:pt x="9105" y="2836"/>
                  </a:cubicBezTo>
                  <a:cubicBezTo>
                    <a:pt x="9483" y="3025"/>
                    <a:pt x="9830" y="3277"/>
                    <a:pt x="10113" y="3592"/>
                  </a:cubicBezTo>
                  <a:cubicBezTo>
                    <a:pt x="10365" y="3907"/>
                    <a:pt x="10586" y="4253"/>
                    <a:pt x="10743" y="4695"/>
                  </a:cubicBezTo>
                  <a:cubicBezTo>
                    <a:pt x="10869" y="5136"/>
                    <a:pt x="10964" y="5577"/>
                    <a:pt x="10995" y="6112"/>
                  </a:cubicBezTo>
                  <a:lnTo>
                    <a:pt x="4474" y="6112"/>
                  </a:lnTo>
                  <a:cubicBezTo>
                    <a:pt x="4505" y="5608"/>
                    <a:pt x="4600" y="5167"/>
                    <a:pt x="4757" y="4726"/>
                  </a:cubicBezTo>
                  <a:cubicBezTo>
                    <a:pt x="4915" y="4316"/>
                    <a:pt x="5135" y="3938"/>
                    <a:pt x="5419" y="3623"/>
                  </a:cubicBezTo>
                  <a:cubicBezTo>
                    <a:pt x="5702" y="3308"/>
                    <a:pt x="6049" y="3056"/>
                    <a:pt x="6427" y="2867"/>
                  </a:cubicBezTo>
                  <a:cubicBezTo>
                    <a:pt x="6805" y="2678"/>
                    <a:pt x="7246" y="2584"/>
                    <a:pt x="7719" y="2584"/>
                  </a:cubicBezTo>
                  <a:close/>
                  <a:moveTo>
                    <a:pt x="7687" y="0"/>
                  </a:moveTo>
                  <a:cubicBezTo>
                    <a:pt x="6585" y="0"/>
                    <a:pt x="5545" y="189"/>
                    <a:pt x="4600" y="567"/>
                  </a:cubicBezTo>
                  <a:cubicBezTo>
                    <a:pt x="3655" y="945"/>
                    <a:pt x="2835" y="1481"/>
                    <a:pt x="2174" y="2143"/>
                  </a:cubicBezTo>
                  <a:cubicBezTo>
                    <a:pt x="1481" y="2804"/>
                    <a:pt x="945" y="3560"/>
                    <a:pt x="567" y="4474"/>
                  </a:cubicBezTo>
                  <a:cubicBezTo>
                    <a:pt x="189" y="5356"/>
                    <a:pt x="0" y="6333"/>
                    <a:pt x="0" y="7341"/>
                  </a:cubicBezTo>
                  <a:cubicBezTo>
                    <a:pt x="0" y="8601"/>
                    <a:pt x="189" y="9672"/>
                    <a:pt x="599" y="10617"/>
                  </a:cubicBezTo>
                  <a:cubicBezTo>
                    <a:pt x="977" y="11531"/>
                    <a:pt x="1544" y="12319"/>
                    <a:pt x="2237" y="12949"/>
                  </a:cubicBezTo>
                  <a:cubicBezTo>
                    <a:pt x="2930" y="13547"/>
                    <a:pt x="3749" y="14020"/>
                    <a:pt x="4694" y="14335"/>
                  </a:cubicBezTo>
                  <a:cubicBezTo>
                    <a:pt x="5639" y="14650"/>
                    <a:pt x="6679" y="14808"/>
                    <a:pt x="7782" y="14808"/>
                  </a:cubicBezTo>
                  <a:cubicBezTo>
                    <a:pt x="8349" y="14808"/>
                    <a:pt x="8979" y="14776"/>
                    <a:pt x="9609" y="14713"/>
                  </a:cubicBezTo>
                  <a:cubicBezTo>
                    <a:pt x="10239" y="14650"/>
                    <a:pt x="10838" y="14524"/>
                    <a:pt x="11436" y="14335"/>
                  </a:cubicBezTo>
                  <a:cubicBezTo>
                    <a:pt x="12003" y="14178"/>
                    <a:pt x="12508" y="13925"/>
                    <a:pt x="12949" y="13642"/>
                  </a:cubicBezTo>
                  <a:cubicBezTo>
                    <a:pt x="13390" y="13327"/>
                    <a:pt x="13705" y="12949"/>
                    <a:pt x="13894" y="12508"/>
                  </a:cubicBezTo>
                  <a:cubicBezTo>
                    <a:pt x="13957" y="12319"/>
                    <a:pt x="13988" y="12130"/>
                    <a:pt x="13988" y="11941"/>
                  </a:cubicBezTo>
                  <a:cubicBezTo>
                    <a:pt x="13988" y="11626"/>
                    <a:pt x="13894" y="11342"/>
                    <a:pt x="13705" y="11090"/>
                  </a:cubicBezTo>
                  <a:cubicBezTo>
                    <a:pt x="13516" y="10870"/>
                    <a:pt x="13264" y="10743"/>
                    <a:pt x="12949" y="10743"/>
                  </a:cubicBezTo>
                  <a:cubicBezTo>
                    <a:pt x="12854" y="10743"/>
                    <a:pt x="12728" y="10743"/>
                    <a:pt x="12602" y="10807"/>
                  </a:cubicBezTo>
                  <a:cubicBezTo>
                    <a:pt x="12224" y="10933"/>
                    <a:pt x="11877" y="11059"/>
                    <a:pt x="11531" y="11153"/>
                  </a:cubicBezTo>
                  <a:cubicBezTo>
                    <a:pt x="11184" y="11279"/>
                    <a:pt x="10838" y="11374"/>
                    <a:pt x="10491" y="11468"/>
                  </a:cubicBezTo>
                  <a:cubicBezTo>
                    <a:pt x="10176" y="11563"/>
                    <a:pt x="9798" y="11626"/>
                    <a:pt x="9452" y="11689"/>
                  </a:cubicBezTo>
                  <a:cubicBezTo>
                    <a:pt x="9105" y="11752"/>
                    <a:pt x="8727" y="11752"/>
                    <a:pt x="8317" y="11752"/>
                  </a:cubicBezTo>
                  <a:cubicBezTo>
                    <a:pt x="7057" y="11752"/>
                    <a:pt x="6112" y="11437"/>
                    <a:pt x="5482" y="10807"/>
                  </a:cubicBezTo>
                  <a:cubicBezTo>
                    <a:pt x="4883" y="10176"/>
                    <a:pt x="4537" y="9294"/>
                    <a:pt x="4505" y="8129"/>
                  </a:cubicBezTo>
                  <a:lnTo>
                    <a:pt x="13358" y="8129"/>
                  </a:lnTo>
                  <a:cubicBezTo>
                    <a:pt x="13799" y="8129"/>
                    <a:pt x="14177" y="8034"/>
                    <a:pt x="14429" y="7845"/>
                  </a:cubicBezTo>
                  <a:cubicBezTo>
                    <a:pt x="14681" y="7656"/>
                    <a:pt x="14807" y="7372"/>
                    <a:pt x="14807" y="6963"/>
                  </a:cubicBezTo>
                  <a:cubicBezTo>
                    <a:pt x="14807" y="6049"/>
                    <a:pt x="14650" y="5136"/>
                    <a:pt x="14366" y="4285"/>
                  </a:cubicBezTo>
                  <a:cubicBezTo>
                    <a:pt x="14083" y="3466"/>
                    <a:pt x="13642" y="2710"/>
                    <a:pt x="13075" y="2080"/>
                  </a:cubicBezTo>
                  <a:cubicBezTo>
                    <a:pt x="12476" y="1450"/>
                    <a:pt x="11751" y="945"/>
                    <a:pt x="10869" y="567"/>
                  </a:cubicBezTo>
                  <a:cubicBezTo>
                    <a:pt x="9987" y="189"/>
                    <a:pt x="8916" y="0"/>
                    <a:pt x="7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41"/>
            <p:cNvSpPr/>
            <p:nvPr/>
          </p:nvSpPr>
          <p:spPr>
            <a:xfrm>
              <a:off x="733762" y="446700"/>
              <a:ext cx="356005" cy="355995"/>
            </a:xfrm>
            <a:custGeom>
              <a:rect b="b" l="l" r="r" t="t"/>
              <a:pathLst>
                <a:path extrusionOk="0" h="36105" w="36106">
                  <a:moveTo>
                    <a:pt x="18053" y="0"/>
                  </a:moveTo>
                  <a:cubicBezTo>
                    <a:pt x="8066" y="0"/>
                    <a:pt x="1" y="8097"/>
                    <a:pt x="1" y="18052"/>
                  </a:cubicBezTo>
                  <a:cubicBezTo>
                    <a:pt x="1" y="21266"/>
                    <a:pt x="852" y="24290"/>
                    <a:pt x="2332" y="26905"/>
                  </a:cubicBezTo>
                  <a:cubicBezTo>
                    <a:pt x="5388" y="32387"/>
                    <a:pt x="11280" y="36105"/>
                    <a:pt x="18053" y="36105"/>
                  </a:cubicBezTo>
                  <a:cubicBezTo>
                    <a:pt x="28009" y="36105"/>
                    <a:pt x="36106" y="28008"/>
                    <a:pt x="36106" y="18052"/>
                  </a:cubicBezTo>
                  <a:cubicBezTo>
                    <a:pt x="36106" y="11310"/>
                    <a:pt x="32388" y="5419"/>
                    <a:pt x="26906" y="2331"/>
                  </a:cubicBezTo>
                  <a:cubicBezTo>
                    <a:pt x="24291" y="851"/>
                    <a:pt x="21267" y="0"/>
                    <a:pt x="18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41"/>
            <p:cNvSpPr/>
            <p:nvPr/>
          </p:nvSpPr>
          <p:spPr>
            <a:xfrm>
              <a:off x="733762" y="446700"/>
              <a:ext cx="288287" cy="288277"/>
            </a:xfrm>
            <a:custGeom>
              <a:rect b="b" l="l" r="r" t="t"/>
              <a:pathLst>
                <a:path extrusionOk="0" h="29237" w="29238">
                  <a:moveTo>
                    <a:pt x="18053" y="0"/>
                  </a:moveTo>
                  <a:cubicBezTo>
                    <a:pt x="8066" y="0"/>
                    <a:pt x="1" y="8097"/>
                    <a:pt x="1" y="18052"/>
                  </a:cubicBezTo>
                  <a:cubicBezTo>
                    <a:pt x="1" y="21266"/>
                    <a:pt x="852" y="24290"/>
                    <a:pt x="2332" y="26905"/>
                  </a:cubicBezTo>
                  <a:cubicBezTo>
                    <a:pt x="4947" y="28386"/>
                    <a:pt x="7972" y="29237"/>
                    <a:pt x="11185" y="29237"/>
                  </a:cubicBezTo>
                  <a:cubicBezTo>
                    <a:pt x="21141" y="29237"/>
                    <a:pt x="29238" y="21140"/>
                    <a:pt x="29238" y="11184"/>
                  </a:cubicBezTo>
                  <a:cubicBezTo>
                    <a:pt x="29238" y="7971"/>
                    <a:pt x="28387" y="4946"/>
                    <a:pt x="26906" y="2331"/>
                  </a:cubicBezTo>
                  <a:cubicBezTo>
                    <a:pt x="24291" y="851"/>
                    <a:pt x="21267" y="0"/>
                    <a:pt x="180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41"/>
            <p:cNvSpPr/>
            <p:nvPr/>
          </p:nvSpPr>
          <p:spPr>
            <a:xfrm>
              <a:off x="699900" y="494229"/>
              <a:ext cx="416269" cy="308470"/>
            </a:xfrm>
            <a:custGeom>
              <a:rect b="b" l="l" r="r" t="t"/>
              <a:pathLst>
                <a:path extrusionOk="0" h="31285" w="42218">
                  <a:moveTo>
                    <a:pt x="42218" y="0"/>
                  </a:moveTo>
                  <a:cubicBezTo>
                    <a:pt x="6901" y="0"/>
                    <a:pt x="1" y="23913"/>
                    <a:pt x="1" y="23913"/>
                  </a:cubicBezTo>
                  <a:lnTo>
                    <a:pt x="6932" y="24259"/>
                  </a:lnTo>
                  <a:lnTo>
                    <a:pt x="11910" y="31285"/>
                  </a:lnTo>
                  <a:cubicBezTo>
                    <a:pt x="11910" y="31285"/>
                    <a:pt x="15627" y="9798"/>
                    <a:pt x="422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41"/>
            <p:cNvSpPr/>
            <p:nvPr/>
          </p:nvSpPr>
          <p:spPr>
            <a:xfrm>
              <a:off x="768255" y="494229"/>
              <a:ext cx="347920" cy="308470"/>
            </a:xfrm>
            <a:custGeom>
              <a:rect b="b" l="l" r="r" t="t"/>
              <a:pathLst>
                <a:path extrusionOk="0" h="31285" w="35286">
                  <a:moveTo>
                    <a:pt x="35286" y="0"/>
                  </a:moveTo>
                  <a:lnTo>
                    <a:pt x="35286" y="0"/>
                  </a:lnTo>
                  <a:cubicBezTo>
                    <a:pt x="6931" y="7404"/>
                    <a:pt x="0" y="24259"/>
                    <a:pt x="0" y="24259"/>
                  </a:cubicBezTo>
                  <a:lnTo>
                    <a:pt x="4978" y="31285"/>
                  </a:lnTo>
                  <a:cubicBezTo>
                    <a:pt x="4978" y="31285"/>
                    <a:pt x="8695" y="9798"/>
                    <a:pt x="35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41"/>
            <p:cNvSpPr/>
            <p:nvPr/>
          </p:nvSpPr>
          <p:spPr>
            <a:xfrm>
              <a:off x="1618194" y="494575"/>
              <a:ext cx="44100" cy="2112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55" name="Google Shape;955;p41"/>
          <p:cNvGrpSpPr/>
          <p:nvPr/>
        </p:nvGrpSpPr>
        <p:grpSpPr>
          <a:xfrm>
            <a:off x="2266950" y="561950"/>
            <a:ext cx="3458350" cy="62400"/>
            <a:chOff x="2266950" y="561950"/>
            <a:chExt cx="3458350" cy="62400"/>
          </a:xfrm>
        </p:grpSpPr>
        <p:sp>
          <p:nvSpPr>
            <p:cNvPr id="956" name="Google Shape;956;p41"/>
            <p:cNvSpPr/>
            <p:nvPr/>
          </p:nvSpPr>
          <p:spPr>
            <a:xfrm>
              <a:off x="2266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41"/>
            <p:cNvSpPr/>
            <p:nvPr/>
          </p:nvSpPr>
          <p:spPr>
            <a:xfrm>
              <a:off x="2414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41"/>
            <p:cNvSpPr/>
            <p:nvPr/>
          </p:nvSpPr>
          <p:spPr>
            <a:xfrm>
              <a:off x="2562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41"/>
            <p:cNvSpPr/>
            <p:nvPr/>
          </p:nvSpPr>
          <p:spPr>
            <a:xfrm>
              <a:off x="2709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41"/>
            <p:cNvSpPr/>
            <p:nvPr/>
          </p:nvSpPr>
          <p:spPr>
            <a:xfrm>
              <a:off x="28575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41"/>
            <p:cNvSpPr/>
            <p:nvPr/>
          </p:nvSpPr>
          <p:spPr>
            <a:xfrm>
              <a:off x="30052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41"/>
            <p:cNvSpPr/>
            <p:nvPr/>
          </p:nvSpPr>
          <p:spPr>
            <a:xfrm>
              <a:off x="31528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41"/>
            <p:cNvSpPr/>
            <p:nvPr/>
          </p:nvSpPr>
          <p:spPr>
            <a:xfrm>
              <a:off x="33005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41"/>
            <p:cNvSpPr/>
            <p:nvPr/>
          </p:nvSpPr>
          <p:spPr>
            <a:xfrm>
              <a:off x="34481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41"/>
            <p:cNvSpPr/>
            <p:nvPr/>
          </p:nvSpPr>
          <p:spPr>
            <a:xfrm>
              <a:off x="35958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41"/>
            <p:cNvSpPr/>
            <p:nvPr/>
          </p:nvSpPr>
          <p:spPr>
            <a:xfrm>
              <a:off x="37434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41"/>
            <p:cNvSpPr/>
            <p:nvPr/>
          </p:nvSpPr>
          <p:spPr>
            <a:xfrm>
              <a:off x="38911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41"/>
            <p:cNvSpPr/>
            <p:nvPr/>
          </p:nvSpPr>
          <p:spPr>
            <a:xfrm>
              <a:off x="40387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41"/>
            <p:cNvSpPr/>
            <p:nvPr/>
          </p:nvSpPr>
          <p:spPr>
            <a:xfrm>
              <a:off x="41864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41"/>
            <p:cNvSpPr/>
            <p:nvPr/>
          </p:nvSpPr>
          <p:spPr>
            <a:xfrm>
              <a:off x="43340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41"/>
            <p:cNvSpPr/>
            <p:nvPr/>
          </p:nvSpPr>
          <p:spPr>
            <a:xfrm>
              <a:off x="44817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41"/>
            <p:cNvSpPr/>
            <p:nvPr/>
          </p:nvSpPr>
          <p:spPr>
            <a:xfrm>
              <a:off x="46293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41"/>
            <p:cNvSpPr/>
            <p:nvPr/>
          </p:nvSpPr>
          <p:spPr>
            <a:xfrm>
              <a:off x="47770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41"/>
            <p:cNvSpPr/>
            <p:nvPr/>
          </p:nvSpPr>
          <p:spPr>
            <a:xfrm>
              <a:off x="49246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41"/>
            <p:cNvSpPr/>
            <p:nvPr/>
          </p:nvSpPr>
          <p:spPr>
            <a:xfrm>
              <a:off x="50723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41"/>
            <p:cNvSpPr/>
            <p:nvPr/>
          </p:nvSpPr>
          <p:spPr>
            <a:xfrm>
              <a:off x="5219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41"/>
            <p:cNvSpPr/>
            <p:nvPr/>
          </p:nvSpPr>
          <p:spPr>
            <a:xfrm>
              <a:off x="5367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41"/>
            <p:cNvSpPr/>
            <p:nvPr/>
          </p:nvSpPr>
          <p:spPr>
            <a:xfrm>
              <a:off x="5515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41"/>
            <p:cNvSpPr/>
            <p:nvPr/>
          </p:nvSpPr>
          <p:spPr>
            <a:xfrm>
              <a:off x="5662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80" name="Google Shape;980;p41"/>
          <p:cNvSpPr/>
          <p:nvPr/>
        </p:nvSpPr>
        <p:spPr>
          <a:xfrm>
            <a:off x="5846050" y="426325"/>
            <a:ext cx="323459" cy="319493"/>
          </a:xfrm>
          <a:custGeom>
            <a:rect b="b" l="l" r="r" t="t"/>
            <a:pathLst>
              <a:path extrusionOk="0" h="12607" w="12761">
                <a:moveTo>
                  <a:pt x="1860" y="2084"/>
                </a:moveTo>
                <a:lnTo>
                  <a:pt x="7373" y="2997"/>
                </a:lnTo>
                <a:lnTo>
                  <a:pt x="5861" y="4509"/>
                </a:lnTo>
                <a:lnTo>
                  <a:pt x="1261" y="2682"/>
                </a:lnTo>
                <a:lnTo>
                  <a:pt x="1860" y="2084"/>
                </a:lnTo>
                <a:close/>
                <a:moveTo>
                  <a:pt x="11229" y="836"/>
                </a:moveTo>
                <a:cubicBezTo>
                  <a:pt x="11412" y="836"/>
                  <a:pt x="11578" y="881"/>
                  <a:pt x="11689" y="981"/>
                </a:cubicBezTo>
                <a:cubicBezTo>
                  <a:pt x="11847" y="1107"/>
                  <a:pt x="11878" y="1359"/>
                  <a:pt x="11847" y="1611"/>
                </a:cubicBezTo>
                <a:cubicBezTo>
                  <a:pt x="11815" y="1894"/>
                  <a:pt x="11658" y="2210"/>
                  <a:pt x="11500" y="2367"/>
                </a:cubicBezTo>
                <a:lnTo>
                  <a:pt x="7405" y="6463"/>
                </a:lnTo>
                <a:lnTo>
                  <a:pt x="5168" y="8700"/>
                </a:lnTo>
                <a:cubicBezTo>
                  <a:pt x="5073" y="8794"/>
                  <a:pt x="5010" y="8952"/>
                  <a:pt x="5042" y="9078"/>
                </a:cubicBezTo>
                <a:lnTo>
                  <a:pt x="5262" y="10306"/>
                </a:lnTo>
                <a:lnTo>
                  <a:pt x="4223" y="11377"/>
                </a:lnTo>
                <a:lnTo>
                  <a:pt x="3782" y="9204"/>
                </a:lnTo>
                <a:cubicBezTo>
                  <a:pt x="3750" y="9046"/>
                  <a:pt x="3624" y="8952"/>
                  <a:pt x="3466" y="8889"/>
                </a:cubicBezTo>
                <a:lnTo>
                  <a:pt x="1293" y="8479"/>
                </a:lnTo>
                <a:lnTo>
                  <a:pt x="2364" y="7408"/>
                </a:lnTo>
                <a:lnTo>
                  <a:pt x="3624" y="7628"/>
                </a:lnTo>
                <a:cubicBezTo>
                  <a:pt x="3659" y="7646"/>
                  <a:pt x="3697" y="7654"/>
                  <a:pt x="3734" y="7654"/>
                </a:cubicBezTo>
                <a:cubicBezTo>
                  <a:pt x="3831" y="7654"/>
                  <a:pt x="3925" y="7602"/>
                  <a:pt x="3971" y="7534"/>
                </a:cubicBezTo>
                <a:lnTo>
                  <a:pt x="6207" y="5266"/>
                </a:lnTo>
                <a:lnTo>
                  <a:pt x="10272" y="1233"/>
                </a:lnTo>
                <a:cubicBezTo>
                  <a:pt x="10496" y="988"/>
                  <a:pt x="10892" y="836"/>
                  <a:pt x="11229" y="836"/>
                </a:cubicBezTo>
                <a:close/>
                <a:moveTo>
                  <a:pt x="9641" y="5360"/>
                </a:moveTo>
                <a:lnTo>
                  <a:pt x="10587" y="10873"/>
                </a:lnTo>
                <a:lnTo>
                  <a:pt x="9988" y="11472"/>
                </a:lnTo>
                <a:lnTo>
                  <a:pt x="8161" y="6872"/>
                </a:lnTo>
                <a:lnTo>
                  <a:pt x="9641" y="5360"/>
                </a:lnTo>
                <a:close/>
                <a:moveTo>
                  <a:pt x="11241" y="1"/>
                </a:moveTo>
                <a:cubicBezTo>
                  <a:pt x="10688" y="1"/>
                  <a:pt x="10104" y="248"/>
                  <a:pt x="9736" y="634"/>
                </a:cubicBezTo>
                <a:lnTo>
                  <a:pt x="8066" y="2304"/>
                </a:lnTo>
                <a:lnTo>
                  <a:pt x="1765" y="1233"/>
                </a:lnTo>
                <a:cubicBezTo>
                  <a:pt x="1742" y="1227"/>
                  <a:pt x="1718" y="1225"/>
                  <a:pt x="1693" y="1225"/>
                </a:cubicBezTo>
                <a:cubicBezTo>
                  <a:pt x="1585" y="1225"/>
                  <a:pt x="1470" y="1276"/>
                  <a:pt x="1419" y="1327"/>
                </a:cubicBezTo>
                <a:lnTo>
                  <a:pt x="221" y="2525"/>
                </a:lnTo>
                <a:cubicBezTo>
                  <a:pt x="158" y="2588"/>
                  <a:pt x="64" y="2745"/>
                  <a:pt x="127" y="2903"/>
                </a:cubicBezTo>
                <a:cubicBezTo>
                  <a:pt x="158" y="3029"/>
                  <a:pt x="221" y="3155"/>
                  <a:pt x="348" y="3218"/>
                </a:cubicBezTo>
                <a:lnTo>
                  <a:pt x="5199" y="5171"/>
                </a:lnTo>
                <a:lnTo>
                  <a:pt x="3561" y="6809"/>
                </a:lnTo>
                <a:lnTo>
                  <a:pt x="2301" y="6589"/>
                </a:lnTo>
                <a:cubicBezTo>
                  <a:pt x="2267" y="6572"/>
                  <a:pt x="2231" y="6564"/>
                  <a:pt x="2195" y="6564"/>
                </a:cubicBezTo>
                <a:cubicBezTo>
                  <a:pt x="2095" y="6564"/>
                  <a:pt x="1992" y="6622"/>
                  <a:pt x="1923" y="6715"/>
                </a:cubicBezTo>
                <a:lnTo>
                  <a:pt x="158" y="8479"/>
                </a:lnTo>
                <a:cubicBezTo>
                  <a:pt x="32" y="8605"/>
                  <a:pt x="1" y="8731"/>
                  <a:pt x="32" y="8857"/>
                </a:cubicBezTo>
                <a:cubicBezTo>
                  <a:pt x="95" y="9015"/>
                  <a:pt x="190" y="9109"/>
                  <a:pt x="348" y="9141"/>
                </a:cubicBezTo>
                <a:lnTo>
                  <a:pt x="2994" y="9645"/>
                </a:lnTo>
                <a:lnTo>
                  <a:pt x="3498" y="12291"/>
                </a:lnTo>
                <a:cubicBezTo>
                  <a:pt x="3561" y="12449"/>
                  <a:pt x="3656" y="12575"/>
                  <a:pt x="3782" y="12606"/>
                </a:cubicBezTo>
                <a:lnTo>
                  <a:pt x="3908" y="12606"/>
                </a:lnTo>
                <a:cubicBezTo>
                  <a:pt x="4034" y="12606"/>
                  <a:pt x="4097" y="12575"/>
                  <a:pt x="4191" y="12480"/>
                </a:cubicBezTo>
                <a:lnTo>
                  <a:pt x="5955" y="10716"/>
                </a:lnTo>
                <a:cubicBezTo>
                  <a:pt x="6018" y="10653"/>
                  <a:pt x="6113" y="10464"/>
                  <a:pt x="6081" y="10369"/>
                </a:cubicBezTo>
                <a:lnTo>
                  <a:pt x="5829" y="9109"/>
                </a:lnTo>
                <a:lnTo>
                  <a:pt x="7499" y="7439"/>
                </a:lnTo>
                <a:lnTo>
                  <a:pt x="9421" y="12291"/>
                </a:lnTo>
                <a:cubicBezTo>
                  <a:pt x="9452" y="12417"/>
                  <a:pt x="9578" y="12543"/>
                  <a:pt x="9736" y="12543"/>
                </a:cubicBezTo>
                <a:lnTo>
                  <a:pt x="9799" y="12543"/>
                </a:lnTo>
                <a:cubicBezTo>
                  <a:pt x="9925" y="12543"/>
                  <a:pt x="9988" y="12480"/>
                  <a:pt x="10083" y="12417"/>
                </a:cubicBezTo>
                <a:lnTo>
                  <a:pt x="11248" y="11220"/>
                </a:lnTo>
                <a:cubicBezTo>
                  <a:pt x="11343" y="11157"/>
                  <a:pt x="11374" y="10999"/>
                  <a:pt x="11374" y="10873"/>
                </a:cubicBezTo>
                <a:lnTo>
                  <a:pt x="10303" y="4572"/>
                </a:lnTo>
                <a:lnTo>
                  <a:pt x="11973" y="2903"/>
                </a:lnTo>
                <a:cubicBezTo>
                  <a:pt x="12288" y="2588"/>
                  <a:pt x="12477" y="2178"/>
                  <a:pt x="12571" y="1705"/>
                </a:cubicBezTo>
                <a:cubicBezTo>
                  <a:pt x="12760" y="1201"/>
                  <a:pt x="12603" y="729"/>
                  <a:pt x="12288" y="414"/>
                </a:cubicBezTo>
                <a:cubicBezTo>
                  <a:pt x="12013" y="126"/>
                  <a:pt x="11635" y="1"/>
                  <a:pt x="112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981" name="Google Shape;981;p41"/>
          <p:cNvGrpSpPr/>
          <p:nvPr/>
        </p:nvGrpSpPr>
        <p:grpSpPr>
          <a:xfrm>
            <a:off x="6736087" y="3753190"/>
            <a:ext cx="1875726" cy="943599"/>
            <a:chOff x="6762967" y="-1341310"/>
            <a:chExt cx="1875726" cy="943599"/>
          </a:xfrm>
        </p:grpSpPr>
        <p:sp>
          <p:nvSpPr>
            <p:cNvPr id="982" name="Google Shape;982;p41"/>
            <p:cNvSpPr/>
            <p:nvPr/>
          </p:nvSpPr>
          <p:spPr>
            <a:xfrm>
              <a:off x="8596791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41"/>
            <p:cNvSpPr/>
            <p:nvPr/>
          </p:nvSpPr>
          <p:spPr>
            <a:xfrm>
              <a:off x="8387518" y="-1341310"/>
              <a:ext cx="99021" cy="943599"/>
            </a:xfrm>
            <a:custGeom>
              <a:rect b="b" l="l" r="r" t="t"/>
              <a:pathLst>
                <a:path extrusionOk="0" h="7814" w="820">
                  <a:moveTo>
                    <a:pt x="0" y="0"/>
                  </a:moveTo>
                  <a:lnTo>
                    <a:pt x="0" y="7814"/>
                  </a:lnTo>
                  <a:lnTo>
                    <a:pt x="820" y="7814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41"/>
            <p:cNvSpPr/>
            <p:nvPr/>
          </p:nvSpPr>
          <p:spPr>
            <a:xfrm>
              <a:off x="7314708" y="-1341310"/>
              <a:ext cx="99021" cy="943599"/>
            </a:xfrm>
            <a:custGeom>
              <a:rect b="b" l="l" r="r" t="t"/>
              <a:pathLst>
                <a:path extrusionOk="0" h="7814" w="820">
                  <a:moveTo>
                    <a:pt x="0" y="0"/>
                  </a:moveTo>
                  <a:lnTo>
                    <a:pt x="0" y="7814"/>
                  </a:lnTo>
                  <a:lnTo>
                    <a:pt x="819" y="7814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41"/>
            <p:cNvSpPr/>
            <p:nvPr/>
          </p:nvSpPr>
          <p:spPr>
            <a:xfrm>
              <a:off x="7695095" y="-1341310"/>
              <a:ext cx="186570" cy="943599"/>
            </a:xfrm>
            <a:custGeom>
              <a:rect b="b" l="l" r="r" t="t"/>
              <a:pathLst>
                <a:path extrusionOk="0" h="7814" w="1545">
                  <a:moveTo>
                    <a:pt x="1" y="0"/>
                  </a:moveTo>
                  <a:lnTo>
                    <a:pt x="1" y="7814"/>
                  </a:lnTo>
                  <a:lnTo>
                    <a:pt x="1544" y="7814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41"/>
            <p:cNvSpPr/>
            <p:nvPr/>
          </p:nvSpPr>
          <p:spPr>
            <a:xfrm>
              <a:off x="8265795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41"/>
            <p:cNvSpPr/>
            <p:nvPr/>
          </p:nvSpPr>
          <p:spPr>
            <a:xfrm>
              <a:off x="8170638" y="-1341310"/>
              <a:ext cx="42024" cy="943599"/>
            </a:xfrm>
            <a:custGeom>
              <a:rect b="b" l="l" r="r" t="t"/>
              <a:pathLst>
                <a:path extrusionOk="0" h="7814" w="348">
                  <a:moveTo>
                    <a:pt x="1" y="0"/>
                  </a:moveTo>
                  <a:lnTo>
                    <a:pt x="1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41"/>
            <p:cNvSpPr/>
            <p:nvPr/>
          </p:nvSpPr>
          <p:spPr>
            <a:xfrm>
              <a:off x="8075481" y="-1341310"/>
              <a:ext cx="42024" cy="943599"/>
            </a:xfrm>
            <a:custGeom>
              <a:rect b="b" l="l" r="r" t="t"/>
              <a:pathLst>
                <a:path extrusionOk="0" h="7814" w="348">
                  <a:moveTo>
                    <a:pt x="1" y="0"/>
                  </a:moveTo>
                  <a:lnTo>
                    <a:pt x="1" y="7814"/>
                  </a:lnTo>
                  <a:lnTo>
                    <a:pt x="348" y="7814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41"/>
            <p:cNvSpPr/>
            <p:nvPr/>
          </p:nvSpPr>
          <p:spPr>
            <a:xfrm>
              <a:off x="7980445" y="-1341310"/>
              <a:ext cx="38159" cy="943599"/>
            </a:xfrm>
            <a:custGeom>
              <a:rect b="b" l="l" r="r" t="t"/>
              <a:pathLst>
                <a:path extrusionOk="0" h="7814" w="316">
                  <a:moveTo>
                    <a:pt x="0" y="0"/>
                  </a:moveTo>
                  <a:lnTo>
                    <a:pt x="0" y="7814"/>
                  </a:lnTo>
                  <a:lnTo>
                    <a:pt x="315" y="7814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41"/>
            <p:cNvSpPr/>
            <p:nvPr/>
          </p:nvSpPr>
          <p:spPr>
            <a:xfrm>
              <a:off x="7170041" y="-1341310"/>
              <a:ext cx="99021" cy="943599"/>
            </a:xfrm>
            <a:custGeom>
              <a:rect b="b" l="l" r="r" t="t"/>
              <a:pathLst>
                <a:path extrusionOk="0" h="7814" w="820">
                  <a:moveTo>
                    <a:pt x="1" y="0"/>
                  </a:moveTo>
                  <a:lnTo>
                    <a:pt x="1" y="7814"/>
                  </a:lnTo>
                  <a:lnTo>
                    <a:pt x="820" y="7814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41"/>
            <p:cNvSpPr/>
            <p:nvPr/>
          </p:nvSpPr>
          <p:spPr>
            <a:xfrm>
              <a:off x="7048317" y="-1341310"/>
              <a:ext cx="42024" cy="943599"/>
            </a:xfrm>
            <a:custGeom>
              <a:rect b="b" l="l" r="r" t="t"/>
              <a:pathLst>
                <a:path extrusionOk="0" h="7814" w="348">
                  <a:moveTo>
                    <a:pt x="1" y="0"/>
                  </a:moveTo>
                  <a:lnTo>
                    <a:pt x="1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41"/>
            <p:cNvSpPr/>
            <p:nvPr/>
          </p:nvSpPr>
          <p:spPr>
            <a:xfrm>
              <a:off x="6953281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41"/>
            <p:cNvSpPr/>
            <p:nvPr/>
          </p:nvSpPr>
          <p:spPr>
            <a:xfrm>
              <a:off x="6858124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41"/>
            <p:cNvSpPr/>
            <p:nvPr/>
          </p:nvSpPr>
          <p:spPr>
            <a:xfrm>
              <a:off x="6762967" y="-1341310"/>
              <a:ext cx="42024" cy="943599"/>
            </a:xfrm>
            <a:custGeom>
              <a:rect b="b" l="l" r="r" t="t"/>
              <a:pathLst>
                <a:path extrusionOk="0" h="7814" w="348">
                  <a:moveTo>
                    <a:pt x="1" y="0"/>
                  </a:moveTo>
                  <a:lnTo>
                    <a:pt x="1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41"/>
            <p:cNvSpPr/>
            <p:nvPr/>
          </p:nvSpPr>
          <p:spPr>
            <a:xfrm>
              <a:off x="7611410" y="-1341310"/>
              <a:ext cx="38159" cy="943599"/>
            </a:xfrm>
            <a:custGeom>
              <a:rect b="b" l="l" r="r" t="t"/>
              <a:pathLst>
                <a:path extrusionOk="0" h="7814" w="316">
                  <a:moveTo>
                    <a:pt x="0" y="0"/>
                  </a:moveTo>
                  <a:lnTo>
                    <a:pt x="0" y="7814"/>
                  </a:lnTo>
                  <a:lnTo>
                    <a:pt x="315" y="7814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41"/>
            <p:cNvSpPr/>
            <p:nvPr/>
          </p:nvSpPr>
          <p:spPr>
            <a:xfrm>
              <a:off x="7512509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997" name="Google Shape;997;p41"/>
          <p:cNvSpPr txBox="1"/>
          <p:nvPr/>
        </p:nvSpPr>
        <p:spPr>
          <a:xfrm>
            <a:off x="6585550" y="397750"/>
            <a:ext cx="21768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BOARDING PASS</a:t>
            </a:r>
            <a:endParaRPr b="1" sz="24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998" name="Google Shape;998;p41"/>
          <p:cNvSpPr txBox="1"/>
          <p:nvPr/>
        </p:nvSpPr>
        <p:spPr>
          <a:xfrm>
            <a:off x="297277" y="910213"/>
            <a:ext cx="40593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rPr>
              <a:t>Scuola</a:t>
            </a:r>
            <a:endParaRPr b="1" sz="3500">
              <a:solidFill>
                <a:schemeClr val="accent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999" name="Google Shape;999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0802" y="962050"/>
            <a:ext cx="1478124" cy="19708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0" name="Google Shape;1000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56576" y="3132872"/>
            <a:ext cx="1254952" cy="16732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1" name="Google Shape;1001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585549" y="836050"/>
            <a:ext cx="2176804" cy="275298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5" name="Shape 10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6" name="Google Shape;1006;p42"/>
          <p:cNvSpPr txBox="1"/>
          <p:nvPr>
            <p:ph type="title"/>
          </p:nvPr>
        </p:nvSpPr>
        <p:spPr>
          <a:xfrm>
            <a:off x="355815" y="1165886"/>
            <a:ext cx="5289000" cy="343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b="0" lang="en" sz="1400">
                <a:latin typeface="Comfortaa"/>
                <a:ea typeface="Comfortaa"/>
                <a:cs typeface="Comfortaa"/>
                <a:sym typeface="Comfortaa"/>
              </a:rPr>
              <a:t>È possibile, quando si hanno eventuali pause o ore libere andare nella sala studio. Essa è molto grande e presenta più di una stanza, ognuno lì è libero di fare ciò che vuole non per forza dedicare il proprio tempo allo studio o ad eventuali compiti. </a:t>
            </a:r>
            <a:endParaRPr b="0" sz="1400"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b="0" lang="en" sz="1400">
                <a:latin typeface="Comfortaa"/>
                <a:ea typeface="Comfortaa"/>
                <a:cs typeface="Comfortaa"/>
                <a:sym typeface="Comfortaa"/>
              </a:rPr>
              <a:t>Hanno diverse ore libere nell’orario settimanale, durante quest’ultimo gli studenti sono liberi di uscire dalla scuola e passare il loro tempo liberamente per poi tornare a scuola per riprendere le proprie lezioni.</a:t>
            </a:r>
            <a:endParaRPr b="0" sz="1400"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b="0" lang="en" sz="1400">
                <a:latin typeface="Comfortaa"/>
                <a:ea typeface="Comfortaa"/>
                <a:cs typeface="Comfortaa"/>
                <a:sym typeface="Comfortaa"/>
              </a:rPr>
              <a:t>La scuola oltre alla mensa presenta una </a:t>
            </a:r>
            <a:r>
              <a:rPr b="0" lang="en" sz="1400">
                <a:latin typeface="Comfortaa"/>
                <a:ea typeface="Comfortaa"/>
                <a:cs typeface="Comfortaa"/>
                <a:sym typeface="Comfortaa"/>
              </a:rPr>
              <a:t>caffetteria, luogo parecchio frequentato dagli studenti soprattutto negli orari mattutini.</a:t>
            </a:r>
            <a:r>
              <a:rPr b="0" lang="en" sz="1400"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b="0" sz="140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007" name="Google Shape;1007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31825" y="1165874"/>
            <a:ext cx="2270124" cy="30268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2" name="Google Shape;1012;p43"/>
          <p:cNvSpPr txBox="1"/>
          <p:nvPr>
            <p:ph idx="1" type="subTitle"/>
          </p:nvPr>
        </p:nvSpPr>
        <p:spPr>
          <a:xfrm>
            <a:off x="795705" y="1801781"/>
            <a:ext cx="4244100" cy="23880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b="0" lang="en">
                <a:latin typeface="Comfortaa"/>
                <a:ea typeface="Comfortaa"/>
                <a:cs typeface="Comfortaa"/>
                <a:sym typeface="Comfortaa"/>
              </a:rPr>
              <a:t>Famiglie entrambi accoglienti, ma con ritmi e stili di vita differenti.</a:t>
            </a:r>
            <a:endParaRPr b="0"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b="0" lang="en">
                <a:latin typeface="Comfortaa"/>
                <a:ea typeface="Comfortaa"/>
                <a:cs typeface="Comfortaa"/>
                <a:sym typeface="Comfortaa"/>
              </a:rPr>
              <a:t>In Francia la comunicazione è molto più pacata e calma; in Italia le conversazioni sono molto più dirette e vivaci</a:t>
            </a:r>
            <a:endParaRPr b="0"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b="0" lang="en">
                <a:latin typeface="Comfortaa"/>
                <a:ea typeface="Comfortaa"/>
                <a:cs typeface="Comfortaa"/>
                <a:sym typeface="Comfortaa"/>
              </a:rPr>
              <a:t>(esperienza personale) Nella mia famiglia si cenava per le 19:30 non più tardi, in Italia sono abituata a cenare anche un’ ora dopo </a:t>
            </a:r>
            <a:endParaRPr b="0">
              <a:latin typeface="Comfortaa"/>
              <a:ea typeface="Comfortaa"/>
              <a:cs typeface="Comfortaa"/>
              <a:sym typeface="Comfortaa"/>
            </a:endParaRPr>
          </a:p>
        </p:txBody>
      </p:sp>
      <p:cxnSp>
        <p:nvCxnSpPr>
          <p:cNvPr id="1013" name="Google Shape;1013;p43"/>
          <p:cNvCxnSpPr/>
          <p:nvPr/>
        </p:nvCxnSpPr>
        <p:spPr>
          <a:xfrm rot="10800000">
            <a:off x="708575" y="1285875"/>
            <a:ext cx="0" cy="1136100"/>
          </a:xfrm>
          <a:prstGeom prst="straightConnector1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1014" name="Google Shape;1014;p43"/>
          <p:cNvGrpSpPr/>
          <p:nvPr/>
        </p:nvGrpSpPr>
        <p:grpSpPr>
          <a:xfrm>
            <a:off x="699900" y="421100"/>
            <a:ext cx="1389637" cy="355999"/>
            <a:chOff x="699900" y="446700"/>
            <a:chExt cx="1389637" cy="355999"/>
          </a:xfrm>
        </p:grpSpPr>
        <p:sp>
          <p:nvSpPr>
            <p:cNvPr id="1015" name="Google Shape;1015;p43"/>
            <p:cNvSpPr/>
            <p:nvPr/>
          </p:nvSpPr>
          <p:spPr>
            <a:xfrm>
              <a:off x="1192931" y="497641"/>
              <a:ext cx="195396" cy="205039"/>
            </a:xfrm>
            <a:custGeom>
              <a:rect b="b" l="l" r="r" t="t"/>
              <a:pathLst>
                <a:path extrusionOk="0" h="20795" w="19817">
                  <a:moveTo>
                    <a:pt x="9893" y="3907"/>
                  </a:moveTo>
                  <a:lnTo>
                    <a:pt x="13012" y="13107"/>
                  </a:lnTo>
                  <a:lnTo>
                    <a:pt x="6679" y="13107"/>
                  </a:lnTo>
                  <a:lnTo>
                    <a:pt x="9830" y="3907"/>
                  </a:lnTo>
                  <a:close/>
                  <a:moveTo>
                    <a:pt x="9861" y="1"/>
                  </a:moveTo>
                  <a:cubicBezTo>
                    <a:pt x="9137" y="1"/>
                    <a:pt x="8507" y="127"/>
                    <a:pt x="8003" y="410"/>
                  </a:cubicBezTo>
                  <a:cubicBezTo>
                    <a:pt x="7467" y="662"/>
                    <a:pt x="7026" y="1041"/>
                    <a:pt x="6616" y="1576"/>
                  </a:cubicBezTo>
                  <a:cubicBezTo>
                    <a:pt x="6238" y="2080"/>
                    <a:pt x="5860" y="2710"/>
                    <a:pt x="5545" y="3466"/>
                  </a:cubicBezTo>
                  <a:cubicBezTo>
                    <a:pt x="5199" y="4223"/>
                    <a:pt x="4852" y="5073"/>
                    <a:pt x="4506" y="6050"/>
                  </a:cubicBezTo>
                  <a:lnTo>
                    <a:pt x="630" y="16446"/>
                  </a:lnTo>
                  <a:cubicBezTo>
                    <a:pt x="567" y="16635"/>
                    <a:pt x="504" y="16793"/>
                    <a:pt x="441" y="16982"/>
                  </a:cubicBezTo>
                  <a:cubicBezTo>
                    <a:pt x="347" y="17171"/>
                    <a:pt x="284" y="17360"/>
                    <a:pt x="221" y="17549"/>
                  </a:cubicBezTo>
                  <a:cubicBezTo>
                    <a:pt x="158" y="17738"/>
                    <a:pt x="95" y="17927"/>
                    <a:pt x="63" y="18116"/>
                  </a:cubicBezTo>
                  <a:cubicBezTo>
                    <a:pt x="0" y="18274"/>
                    <a:pt x="0" y="18431"/>
                    <a:pt x="0" y="18589"/>
                  </a:cubicBezTo>
                  <a:cubicBezTo>
                    <a:pt x="0" y="18935"/>
                    <a:pt x="63" y="19250"/>
                    <a:pt x="189" y="19534"/>
                  </a:cubicBezTo>
                  <a:cubicBezTo>
                    <a:pt x="315" y="19786"/>
                    <a:pt x="473" y="20006"/>
                    <a:pt x="693" y="20196"/>
                  </a:cubicBezTo>
                  <a:cubicBezTo>
                    <a:pt x="914" y="20385"/>
                    <a:pt x="1166" y="20542"/>
                    <a:pt x="1481" y="20637"/>
                  </a:cubicBezTo>
                  <a:cubicBezTo>
                    <a:pt x="1765" y="20731"/>
                    <a:pt x="2080" y="20794"/>
                    <a:pt x="2395" y="20794"/>
                  </a:cubicBezTo>
                  <a:cubicBezTo>
                    <a:pt x="2773" y="20794"/>
                    <a:pt x="3088" y="20731"/>
                    <a:pt x="3371" y="20637"/>
                  </a:cubicBezTo>
                  <a:cubicBezTo>
                    <a:pt x="3655" y="20542"/>
                    <a:pt x="3875" y="20385"/>
                    <a:pt x="4096" y="20164"/>
                  </a:cubicBezTo>
                  <a:cubicBezTo>
                    <a:pt x="4316" y="19912"/>
                    <a:pt x="4506" y="19628"/>
                    <a:pt x="4695" y="19250"/>
                  </a:cubicBezTo>
                  <a:cubicBezTo>
                    <a:pt x="4852" y="18872"/>
                    <a:pt x="5041" y="18431"/>
                    <a:pt x="5199" y="17896"/>
                  </a:cubicBezTo>
                  <a:lnTo>
                    <a:pt x="5797" y="16068"/>
                  </a:lnTo>
                  <a:lnTo>
                    <a:pt x="13894" y="16068"/>
                  </a:lnTo>
                  <a:lnTo>
                    <a:pt x="14587" y="17896"/>
                  </a:lnTo>
                  <a:cubicBezTo>
                    <a:pt x="14776" y="18431"/>
                    <a:pt x="14965" y="18872"/>
                    <a:pt x="15154" y="19219"/>
                  </a:cubicBezTo>
                  <a:cubicBezTo>
                    <a:pt x="15343" y="19597"/>
                    <a:pt x="15532" y="19912"/>
                    <a:pt x="15721" y="20133"/>
                  </a:cubicBezTo>
                  <a:cubicBezTo>
                    <a:pt x="15942" y="20353"/>
                    <a:pt x="16194" y="20511"/>
                    <a:pt x="16446" y="20637"/>
                  </a:cubicBezTo>
                  <a:cubicBezTo>
                    <a:pt x="16729" y="20731"/>
                    <a:pt x="17044" y="20794"/>
                    <a:pt x="17423" y="20794"/>
                  </a:cubicBezTo>
                  <a:cubicBezTo>
                    <a:pt x="17738" y="20794"/>
                    <a:pt x="18053" y="20731"/>
                    <a:pt x="18336" y="20637"/>
                  </a:cubicBezTo>
                  <a:cubicBezTo>
                    <a:pt x="18620" y="20542"/>
                    <a:pt x="18872" y="20385"/>
                    <a:pt x="19092" y="20196"/>
                  </a:cubicBezTo>
                  <a:cubicBezTo>
                    <a:pt x="19313" y="20006"/>
                    <a:pt x="19502" y="19786"/>
                    <a:pt x="19628" y="19534"/>
                  </a:cubicBezTo>
                  <a:cubicBezTo>
                    <a:pt x="19754" y="19250"/>
                    <a:pt x="19817" y="18935"/>
                    <a:pt x="19817" y="18589"/>
                  </a:cubicBezTo>
                  <a:cubicBezTo>
                    <a:pt x="19817" y="18431"/>
                    <a:pt x="19785" y="18274"/>
                    <a:pt x="19754" y="18116"/>
                  </a:cubicBezTo>
                  <a:cubicBezTo>
                    <a:pt x="19691" y="17927"/>
                    <a:pt x="19659" y="17738"/>
                    <a:pt x="19596" y="17549"/>
                  </a:cubicBezTo>
                  <a:cubicBezTo>
                    <a:pt x="19502" y="17360"/>
                    <a:pt x="19439" y="17171"/>
                    <a:pt x="19376" y="16982"/>
                  </a:cubicBezTo>
                  <a:cubicBezTo>
                    <a:pt x="19281" y="16793"/>
                    <a:pt x="19218" y="16635"/>
                    <a:pt x="19155" y="16446"/>
                  </a:cubicBezTo>
                  <a:lnTo>
                    <a:pt x="15217" y="6050"/>
                  </a:lnTo>
                  <a:cubicBezTo>
                    <a:pt x="14808" y="4916"/>
                    <a:pt x="14398" y="3970"/>
                    <a:pt x="14052" y="3183"/>
                  </a:cubicBezTo>
                  <a:cubicBezTo>
                    <a:pt x="13705" y="2427"/>
                    <a:pt x="13327" y="1797"/>
                    <a:pt x="12949" y="1324"/>
                  </a:cubicBezTo>
                  <a:cubicBezTo>
                    <a:pt x="12539" y="851"/>
                    <a:pt x="12098" y="505"/>
                    <a:pt x="11626" y="316"/>
                  </a:cubicBezTo>
                  <a:cubicBezTo>
                    <a:pt x="11153" y="95"/>
                    <a:pt x="10554" y="1"/>
                    <a:pt x="9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43"/>
            <p:cNvSpPr/>
            <p:nvPr/>
          </p:nvSpPr>
          <p:spPr>
            <a:xfrm>
              <a:off x="1412256" y="491429"/>
              <a:ext cx="49093" cy="211250"/>
            </a:xfrm>
            <a:custGeom>
              <a:rect b="b" l="l" r="r" t="t"/>
              <a:pathLst>
                <a:path extrusionOk="0" h="21425" w="4979">
                  <a:moveTo>
                    <a:pt x="2490" y="1"/>
                  </a:moveTo>
                  <a:cubicBezTo>
                    <a:pt x="2143" y="1"/>
                    <a:pt x="1797" y="64"/>
                    <a:pt x="1482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77" y="3498"/>
                    <a:pt x="1230" y="3624"/>
                    <a:pt x="1545" y="3718"/>
                  </a:cubicBezTo>
                  <a:cubicBezTo>
                    <a:pt x="1828" y="3813"/>
                    <a:pt x="2143" y="3844"/>
                    <a:pt x="2490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718" y="3655"/>
                    <a:pt x="3970" y="3529"/>
                    <a:pt x="4191" y="3372"/>
                  </a:cubicBezTo>
                  <a:cubicBezTo>
                    <a:pt x="4412" y="3214"/>
                    <a:pt x="4601" y="2994"/>
                    <a:pt x="4758" y="2773"/>
                  </a:cubicBezTo>
                  <a:cubicBezTo>
                    <a:pt x="4884" y="2521"/>
                    <a:pt x="4979" y="2238"/>
                    <a:pt x="4979" y="1923"/>
                  </a:cubicBezTo>
                  <a:cubicBezTo>
                    <a:pt x="4979" y="1608"/>
                    <a:pt x="4916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90" y="1"/>
                  </a:cubicBezTo>
                  <a:close/>
                  <a:moveTo>
                    <a:pt x="2395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95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95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43"/>
            <p:cNvSpPr/>
            <p:nvPr/>
          </p:nvSpPr>
          <p:spPr>
            <a:xfrm>
              <a:off x="1492414" y="558226"/>
              <a:ext cx="98166" cy="144459"/>
            </a:xfrm>
            <a:custGeom>
              <a:rect b="b" l="l" r="r" t="t"/>
              <a:pathLst>
                <a:path extrusionOk="0" h="14651" w="9956">
                  <a:moveTo>
                    <a:pt x="8128" y="0"/>
                  </a:moveTo>
                  <a:cubicBezTo>
                    <a:pt x="7152" y="0"/>
                    <a:pt x="6364" y="284"/>
                    <a:pt x="5734" y="819"/>
                  </a:cubicBezTo>
                  <a:cubicBezTo>
                    <a:pt x="5104" y="1387"/>
                    <a:pt x="4726" y="2143"/>
                    <a:pt x="4568" y="3088"/>
                  </a:cubicBezTo>
                  <a:cubicBezTo>
                    <a:pt x="4568" y="2143"/>
                    <a:pt x="4379" y="1450"/>
                    <a:pt x="4001" y="945"/>
                  </a:cubicBezTo>
                  <a:cubicBezTo>
                    <a:pt x="3623" y="473"/>
                    <a:pt x="3056" y="252"/>
                    <a:pt x="2300" y="252"/>
                  </a:cubicBezTo>
                  <a:cubicBezTo>
                    <a:pt x="2016" y="252"/>
                    <a:pt x="1701" y="284"/>
                    <a:pt x="1449" y="378"/>
                  </a:cubicBezTo>
                  <a:cubicBezTo>
                    <a:pt x="1166" y="473"/>
                    <a:pt x="914" y="599"/>
                    <a:pt x="693" y="788"/>
                  </a:cubicBezTo>
                  <a:cubicBezTo>
                    <a:pt x="473" y="945"/>
                    <a:pt x="315" y="1166"/>
                    <a:pt x="189" y="1450"/>
                  </a:cubicBezTo>
                  <a:cubicBezTo>
                    <a:pt x="63" y="1702"/>
                    <a:pt x="0" y="2017"/>
                    <a:pt x="0" y="2363"/>
                  </a:cubicBezTo>
                  <a:lnTo>
                    <a:pt x="0" y="11815"/>
                  </a:lnTo>
                  <a:cubicBezTo>
                    <a:pt x="0" y="12728"/>
                    <a:pt x="158" y="13421"/>
                    <a:pt x="473" y="13925"/>
                  </a:cubicBezTo>
                  <a:cubicBezTo>
                    <a:pt x="819" y="14398"/>
                    <a:pt x="1386" y="14650"/>
                    <a:pt x="2174" y="14650"/>
                  </a:cubicBezTo>
                  <a:cubicBezTo>
                    <a:pt x="3025" y="14650"/>
                    <a:pt x="3655" y="14398"/>
                    <a:pt x="4001" y="13925"/>
                  </a:cubicBezTo>
                  <a:cubicBezTo>
                    <a:pt x="4379" y="13421"/>
                    <a:pt x="4568" y="12728"/>
                    <a:pt x="4568" y="11815"/>
                  </a:cubicBezTo>
                  <a:lnTo>
                    <a:pt x="4568" y="6742"/>
                  </a:lnTo>
                  <a:cubicBezTo>
                    <a:pt x="4568" y="6175"/>
                    <a:pt x="4631" y="5703"/>
                    <a:pt x="4789" y="5325"/>
                  </a:cubicBezTo>
                  <a:cubicBezTo>
                    <a:pt x="4946" y="4947"/>
                    <a:pt x="5167" y="4632"/>
                    <a:pt x="5450" y="4379"/>
                  </a:cubicBezTo>
                  <a:cubicBezTo>
                    <a:pt x="5702" y="4127"/>
                    <a:pt x="6018" y="3970"/>
                    <a:pt x="6396" y="3844"/>
                  </a:cubicBezTo>
                  <a:cubicBezTo>
                    <a:pt x="6774" y="3718"/>
                    <a:pt x="7152" y="3623"/>
                    <a:pt x="7593" y="3592"/>
                  </a:cubicBezTo>
                  <a:cubicBezTo>
                    <a:pt x="8317" y="3529"/>
                    <a:pt x="8884" y="3371"/>
                    <a:pt x="9294" y="3088"/>
                  </a:cubicBezTo>
                  <a:cubicBezTo>
                    <a:pt x="9735" y="2804"/>
                    <a:pt x="9956" y="2332"/>
                    <a:pt x="9956" y="1733"/>
                  </a:cubicBezTo>
                  <a:cubicBezTo>
                    <a:pt x="9956" y="1513"/>
                    <a:pt x="9893" y="1324"/>
                    <a:pt x="9830" y="1103"/>
                  </a:cubicBezTo>
                  <a:cubicBezTo>
                    <a:pt x="9735" y="882"/>
                    <a:pt x="9641" y="693"/>
                    <a:pt x="9483" y="536"/>
                  </a:cubicBezTo>
                  <a:cubicBezTo>
                    <a:pt x="9326" y="378"/>
                    <a:pt x="9137" y="252"/>
                    <a:pt x="8916" y="158"/>
                  </a:cubicBezTo>
                  <a:cubicBezTo>
                    <a:pt x="8695" y="63"/>
                    <a:pt x="8412" y="0"/>
                    <a:pt x="8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43"/>
            <p:cNvSpPr/>
            <p:nvPr/>
          </p:nvSpPr>
          <p:spPr>
            <a:xfrm>
              <a:off x="1694682" y="491429"/>
              <a:ext cx="49093" cy="211250"/>
            </a:xfrm>
            <a:custGeom>
              <a:rect b="b" l="l" r="r" t="t"/>
              <a:pathLst>
                <a:path extrusionOk="0" h="21425" w="4979">
                  <a:moveTo>
                    <a:pt x="2489" y="1"/>
                  </a:moveTo>
                  <a:cubicBezTo>
                    <a:pt x="2111" y="1"/>
                    <a:pt x="1796" y="64"/>
                    <a:pt x="1481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46" y="3498"/>
                    <a:pt x="1229" y="3624"/>
                    <a:pt x="1513" y="3718"/>
                  </a:cubicBezTo>
                  <a:cubicBezTo>
                    <a:pt x="1828" y="3813"/>
                    <a:pt x="2143" y="3844"/>
                    <a:pt x="2489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687" y="3655"/>
                    <a:pt x="3970" y="3529"/>
                    <a:pt x="4191" y="3372"/>
                  </a:cubicBezTo>
                  <a:cubicBezTo>
                    <a:pt x="4411" y="3214"/>
                    <a:pt x="4600" y="2994"/>
                    <a:pt x="4758" y="2773"/>
                  </a:cubicBezTo>
                  <a:cubicBezTo>
                    <a:pt x="4884" y="2521"/>
                    <a:pt x="4978" y="2238"/>
                    <a:pt x="4978" y="1923"/>
                  </a:cubicBezTo>
                  <a:cubicBezTo>
                    <a:pt x="4978" y="1608"/>
                    <a:pt x="4884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89" y="1"/>
                  </a:cubicBezTo>
                  <a:close/>
                  <a:moveTo>
                    <a:pt x="2363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63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63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9" name="Google Shape;1019;p43"/>
            <p:cNvSpPr/>
            <p:nvPr/>
          </p:nvSpPr>
          <p:spPr>
            <a:xfrm>
              <a:off x="1774525" y="558226"/>
              <a:ext cx="141974" cy="144459"/>
            </a:xfrm>
            <a:custGeom>
              <a:rect b="b" l="l" r="r" t="t"/>
              <a:pathLst>
                <a:path extrusionOk="0" h="14651" w="14399">
                  <a:moveTo>
                    <a:pt x="9609" y="0"/>
                  </a:moveTo>
                  <a:cubicBezTo>
                    <a:pt x="9042" y="0"/>
                    <a:pt x="8475" y="63"/>
                    <a:pt x="7940" y="221"/>
                  </a:cubicBezTo>
                  <a:cubicBezTo>
                    <a:pt x="7404" y="378"/>
                    <a:pt x="6900" y="567"/>
                    <a:pt x="6459" y="851"/>
                  </a:cubicBezTo>
                  <a:cubicBezTo>
                    <a:pt x="6018" y="1103"/>
                    <a:pt x="5640" y="1418"/>
                    <a:pt x="5325" y="1796"/>
                  </a:cubicBezTo>
                  <a:cubicBezTo>
                    <a:pt x="4978" y="2174"/>
                    <a:pt x="4758" y="2615"/>
                    <a:pt x="4569" y="3056"/>
                  </a:cubicBezTo>
                  <a:cubicBezTo>
                    <a:pt x="4569" y="2143"/>
                    <a:pt x="4380" y="1450"/>
                    <a:pt x="4033" y="977"/>
                  </a:cubicBezTo>
                  <a:cubicBezTo>
                    <a:pt x="3655" y="473"/>
                    <a:pt x="3056" y="252"/>
                    <a:pt x="2206" y="252"/>
                  </a:cubicBezTo>
                  <a:cubicBezTo>
                    <a:pt x="1387" y="252"/>
                    <a:pt x="819" y="473"/>
                    <a:pt x="504" y="977"/>
                  </a:cubicBezTo>
                  <a:cubicBezTo>
                    <a:pt x="158" y="1450"/>
                    <a:pt x="0" y="2143"/>
                    <a:pt x="0" y="3056"/>
                  </a:cubicBezTo>
                  <a:lnTo>
                    <a:pt x="32" y="11815"/>
                  </a:lnTo>
                  <a:cubicBezTo>
                    <a:pt x="32" y="12728"/>
                    <a:pt x="189" y="13421"/>
                    <a:pt x="504" y="13925"/>
                  </a:cubicBezTo>
                  <a:cubicBezTo>
                    <a:pt x="851" y="14398"/>
                    <a:pt x="1418" y="14650"/>
                    <a:pt x="2206" y="14650"/>
                  </a:cubicBezTo>
                  <a:cubicBezTo>
                    <a:pt x="3056" y="14650"/>
                    <a:pt x="3655" y="14398"/>
                    <a:pt x="4033" y="13925"/>
                  </a:cubicBezTo>
                  <a:cubicBezTo>
                    <a:pt x="4411" y="13421"/>
                    <a:pt x="4600" y="12728"/>
                    <a:pt x="4600" y="11815"/>
                  </a:cubicBezTo>
                  <a:lnTo>
                    <a:pt x="4600" y="5892"/>
                  </a:lnTo>
                  <a:cubicBezTo>
                    <a:pt x="4600" y="5388"/>
                    <a:pt x="4663" y="4947"/>
                    <a:pt x="4821" y="4569"/>
                  </a:cubicBezTo>
                  <a:cubicBezTo>
                    <a:pt x="4978" y="4190"/>
                    <a:pt x="5167" y="3875"/>
                    <a:pt x="5451" y="3592"/>
                  </a:cubicBezTo>
                  <a:cubicBezTo>
                    <a:pt x="5703" y="3340"/>
                    <a:pt x="6018" y="3151"/>
                    <a:pt x="6364" y="3025"/>
                  </a:cubicBezTo>
                  <a:cubicBezTo>
                    <a:pt x="6711" y="2899"/>
                    <a:pt x="7089" y="2836"/>
                    <a:pt x="7499" y="2836"/>
                  </a:cubicBezTo>
                  <a:cubicBezTo>
                    <a:pt x="7814" y="2836"/>
                    <a:pt x="8129" y="2899"/>
                    <a:pt x="8412" y="2993"/>
                  </a:cubicBezTo>
                  <a:cubicBezTo>
                    <a:pt x="8696" y="3119"/>
                    <a:pt x="8948" y="3277"/>
                    <a:pt x="9137" y="3529"/>
                  </a:cubicBezTo>
                  <a:cubicBezTo>
                    <a:pt x="9357" y="3749"/>
                    <a:pt x="9515" y="4033"/>
                    <a:pt x="9641" y="4348"/>
                  </a:cubicBezTo>
                  <a:cubicBezTo>
                    <a:pt x="9767" y="4695"/>
                    <a:pt x="9830" y="5104"/>
                    <a:pt x="9830" y="5545"/>
                  </a:cubicBezTo>
                  <a:lnTo>
                    <a:pt x="9830" y="11815"/>
                  </a:lnTo>
                  <a:cubicBezTo>
                    <a:pt x="9830" y="12728"/>
                    <a:pt x="9987" y="13421"/>
                    <a:pt x="10334" y="13925"/>
                  </a:cubicBezTo>
                  <a:cubicBezTo>
                    <a:pt x="10649" y="14398"/>
                    <a:pt x="11216" y="14650"/>
                    <a:pt x="12004" y="14650"/>
                  </a:cubicBezTo>
                  <a:cubicBezTo>
                    <a:pt x="12854" y="14650"/>
                    <a:pt x="13484" y="14398"/>
                    <a:pt x="13831" y="13925"/>
                  </a:cubicBezTo>
                  <a:cubicBezTo>
                    <a:pt x="14209" y="13421"/>
                    <a:pt x="14398" y="12728"/>
                    <a:pt x="14398" y="11815"/>
                  </a:cubicBezTo>
                  <a:lnTo>
                    <a:pt x="14398" y="5356"/>
                  </a:lnTo>
                  <a:cubicBezTo>
                    <a:pt x="14398" y="4443"/>
                    <a:pt x="14272" y="3686"/>
                    <a:pt x="13989" y="2993"/>
                  </a:cubicBezTo>
                  <a:cubicBezTo>
                    <a:pt x="13737" y="2332"/>
                    <a:pt x="13358" y="1765"/>
                    <a:pt x="12917" y="1324"/>
                  </a:cubicBezTo>
                  <a:cubicBezTo>
                    <a:pt x="12476" y="882"/>
                    <a:pt x="11972" y="536"/>
                    <a:pt x="11405" y="315"/>
                  </a:cubicBezTo>
                  <a:cubicBezTo>
                    <a:pt x="10838" y="95"/>
                    <a:pt x="10239" y="0"/>
                    <a:pt x="96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0" name="Google Shape;1020;p43"/>
            <p:cNvSpPr/>
            <p:nvPr/>
          </p:nvSpPr>
          <p:spPr>
            <a:xfrm>
              <a:off x="1943530" y="558226"/>
              <a:ext cx="146007" cy="146007"/>
            </a:xfrm>
            <a:custGeom>
              <a:rect b="b" l="l" r="r" t="t"/>
              <a:pathLst>
                <a:path extrusionOk="0" h="14808" w="14808">
                  <a:moveTo>
                    <a:pt x="7719" y="2584"/>
                  </a:moveTo>
                  <a:cubicBezTo>
                    <a:pt x="8254" y="2584"/>
                    <a:pt x="8695" y="2678"/>
                    <a:pt x="9105" y="2836"/>
                  </a:cubicBezTo>
                  <a:cubicBezTo>
                    <a:pt x="9483" y="3025"/>
                    <a:pt x="9830" y="3277"/>
                    <a:pt x="10113" y="3592"/>
                  </a:cubicBezTo>
                  <a:cubicBezTo>
                    <a:pt x="10365" y="3907"/>
                    <a:pt x="10586" y="4253"/>
                    <a:pt x="10743" y="4695"/>
                  </a:cubicBezTo>
                  <a:cubicBezTo>
                    <a:pt x="10869" y="5136"/>
                    <a:pt x="10964" y="5577"/>
                    <a:pt x="10995" y="6112"/>
                  </a:cubicBezTo>
                  <a:lnTo>
                    <a:pt x="4474" y="6112"/>
                  </a:lnTo>
                  <a:cubicBezTo>
                    <a:pt x="4505" y="5608"/>
                    <a:pt x="4600" y="5167"/>
                    <a:pt x="4757" y="4726"/>
                  </a:cubicBezTo>
                  <a:cubicBezTo>
                    <a:pt x="4915" y="4316"/>
                    <a:pt x="5135" y="3938"/>
                    <a:pt x="5419" y="3623"/>
                  </a:cubicBezTo>
                  <a:cubicBezTo>
                    <a:pt x="5702" y="3308"/>
                    <a:pt x="6049" y="3056"/>
                    <a:pt x="6427" y="2867"/>
                  </a:cubicBezTo>
                  <a:cubicBezTo>
                    <a:pt x="6805" y="2678"/>
                    <a:pt x="7246" y="2584"/>
                    <a:pt x="7719" y="2584"/>
                  </a:cubicBezTo>
                  <a:close/>
                  <a:moveTo>
                    <a:pt x="7687" y="0"/>
                  </a:moveTo>
                  <a:cubicBezTo>
                    <a:pt x="6585" y="0"/>
                    <a:pt x="5545" y="189"/>
                    <a:pt x="4600" y="567"/>
                  </a:cubicBezTo>
                  <a:cubicBezTo>
                    <a:pt x="3655" y="945"/>
                    <a:pt x="2835" y="1481"/>
                    <a:pt x="2174" y="2143"/>
                  </a:cubicBezTo>
                  <a:cubicBezTo>
                    <a:pt x="1481" y="2804"/>
                    <a:pt x="945" y="3560"/>
                    <a:pt x="567" y="4474"/>
                  </a:cubicBezTo>
                  <a:cubicBezTo>
                    <a:pt x="189" y="5356"/>
                    <a:pt x="0" y="6333"/>
                    <a:pt x="0" y="7341"/>
                  </a:cubicBezTo>
                  <a:cubicBezTo>
                    <a:pt x="0" y="8601"/>
                    <a:pt x="189" y="9672"/>
                    <a:pt x="599" y="10617"/>
                  </a:cubicBezTo>
                  <a:cubicBezTo>
                    <a:pt x="977" y="11531"/>
                    <a:pt x="1544" y="12319"/>
                    <a:pt x="2237" y="12949"/>
                  </a:cubicBezTo>
                  <a:cubicBezTo>
                    <a:pt x="2930" y="13547"/>
                    <a:pt x="3749" y="14020"/>
                    <a:pt x="4694" y="14335"/>
                  </a:cubicBezTo>
                  <a:cubicBezTo>
                    <a:pt x="5639" y="14650"/>
                    <a:pt x="6679" y="14808"/>
                    <a:pt x="7782" y="14808"/>
                  </a:cubicBezTo>
                  <a:cubicBezTo>
                    <a:pt x="8349" y="14808"/>
                    <a:pt x="8979" y="14776"/>
                    <a:pt x="9609" y="14713"/>
                  </a:cubicBezTo>
                  <a:cubicBezTo>
                    <a:pt x="10239" y="14650"/>
                    <a:pt x="10838" y="14524"/>
                    <a:pt x="11436" y="14335"/>
                  </a:cubicBezTo>
                  <a:cubicBezTo>
                    <a:pt x="12003" y="14178"/>
                    <a:pt x="12508" y="13925"/>
                    <a:pt x="12949" y="13642"/>
                  </a:cubicBezTo>
                  <a:cubicBezTo>
                    <a:pt x="13390" y="13327"/>
                    <a:pt x="13705" y="12949"/>
                    <a:pt x="13894" y="12508"/>
                  </a:cubicBezTo>
                  <a:cubicBezTo>
                    <a:pt x="13957" y="12319"/>
                    <a:pt x="13988" y="12130"/>
                    <a:pt x="13988" y="11941"/>
                  </a:cubicBezTo>
                  <a:cubicBezTo>
                    <a:pt x="13988" y="11626"/>
                    <a:pt x="13894" y="11342"/>
                    <a:pt x="13705" y="11090"/>
                  </a:cubicBezTo>
                  <a:cubicBezTo>
                    <a:pt x="13516" y="10870"/>
                    <a:pt x="13264" y="10743"/>
                    <a:pt x="12949" y="10743"/>
                  </a:cubicBezTo>
                  <a:cubicBezTo>
                    <a:pt x="12854" y="10743"/>
                    <a:pt x="12728" y="10743"/>
                    <a:pt x="12602" y="10807"/>
                  </a:cubicBezTo>
                  <a:cubicBezTo>
                    <a:pt x="12224" y="10933"/>
                    <a:pt x="11877" y="11059"/>
                    <a:pt x="11531" y="11153"/>
                  </a:cubicBezTo>
                  <a:cubicBezTo>
                    <a:pt x="11184" y="11279"/>
                    <a:pt x="10838" y="11374"/>
                    <a:pt x="10491" y="11468"/>
                  </a:cubicBezTo>
                  <a:cubicBezTo>
                    <a:pt x="10176" y="11563"/>
                    <a:pt x="9798" y="11626"/>
                    <a:pt x="9452" y="11689"/>
                  </a:cubicBezTo>
                  <a:cubicBezTo>
                    <a:pt x="9105" y="11752"/>
                    <a:pt x="8727" y="11752"/>
                    <a:pt x="8317" y="11752"/>
                  </a:cubicBezTo>
                  <a:cubicBezTo>
                    <a:pt x="7057" y="11752"/>
                    <a:pt x="6112" y="11437"/>
                    <a:pt x="5482" y="10807"/>
                  </a:cubicBezTo>
                  <a:cubicBezTo>
                    <a:pt x="4883" y="10176"/>
                    <a:pt x="4537" y="9294"/>
                    <a:pt x="4505" y="8129"/>
                  </a:cubicBezTo>
                  <a:lnTo>
                    <a:pt x="13358" y="8129"/>
                  </a:lnTo>
                  <a:cubicBezTo>
                    <a:pt x="13799" y="8129"/>
                    <a:pt x="14177" y="8034"/>
                    <a:pt x="14429" y="7845"/>
                  </a:cubicBezTo>
                  <a:cubicBezTo>
                    <a:pt x="14681" y="7656"/>
                    <a:pt x="14807" y="7372"/>
                    <a:pt x="14807" y="6963"/>
                  </a:cubicBezTo>
                  <a:cubicBezTo>
                    <a:pt x="14807" y="6049"/>
                    <a:pt x="14650" y="5136"/>
                    <a:pt x="14366" y="4285"/>
                  </a:cubicBezTo>
                  <a:cubicBezTo>
                    <a:pt x="14083" y="3466"/>
                    <a:pt x="13642" y="2710"/>
                    <a:pt x="13075" y="2080"/>
                  </a:cubicBezTo>
                  <a:cubicBezTo>
                    <a:pt x="12476" y="1450"/>
                    <a:pt x="11751" y="945"/>
                    <a:pt x="10869" y="567"/>
                  </a:cubicBezTo>
                  <a:cubicBezTo>
                    <a:pt x="9987" y="189"/>
                    <a:pt x="8916" y="0"/>
                    <a:pt x="7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1" name="Google Shape;1021;p43"/>
            <p:cNvSpPr/>
            <p:nvPr/>
          </p:nvSpPr>
          <p:spPr>
            <a:xfrm>
              <a:off x="733762" y="446700"/>
              <a:ext cx="356005" cy="355995"/>
            </a:xfrm>
            <a:custGeom>
              <a:rect b="b" l="l" r="r" t="t"/>
              <a:pathLst>
                <a:path extrusionOk="0" h="36105" w="36106">
                  <a:moveTo>
                    <a:pt x="18053" y="0"/>
                  </a:moveTo>
                  <a:cubicBezTo>
                    <a:pt x="8066" y="0"/>
                    <a:pt x="1" y="8097"/>
                    <a:pt x="1" y="18052"/>
                  </a:cubicBezTo>
                  <a:cubicBezTo>
                    <a:pt x="1" y="21266"/>
                    <a:pt x="852" y="24290"/>
                    <a:pt x="2332" y="26905"/>
                  </a:cubicBezTo>
                  <a:cubicBezTo>
                    <a:pt x="5388" y="32387"/>
                    <a:pt x="11280" y="36105"/>
                    <a:pt x="18053" y="36105"/>
                  </a:cubicBezTo>
                  <a:cubicBezTo>
                    <a:pt x="28009" y="36105"/>
                    <a:pt x="36106" y="28008"/>
                    <a:pt x="36106" y="18052"/>
                  </a:cubicBezTo>
                  <a:cubicBezTo>
                    <a:pt x="36106" y="11310"/>
                    <a:pt x="32388" y="5419"/>
                    <a:pt x="26906" y="2331"/>
                  </a:cubicBezTo>
                  <a:cubicBezTo>
                    <a:pt x="24291" y="851"/>
                    <a:pt x="21267" y="0"/>
                    <a:pt x="18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2" name="Google Shape;1022;p43"/>
            <p:cNvSpPr/>
            <p:nvPr/>
          </p:nvSpPr>
          <p:spPr>
            <a:xfrm>
              <a:off x="733762" y="446700"/>
              <a:ext cx="288287" cy="288277"/>
            </a:xfrm>
            <a:custGeom>
              <a:rect b="b" l="l" r="r" t="t"/>
              <a:pathLst>
                <a:path extrusionOk="0" h="29237" w="29238">
                  <a:moveTo>
                    <a:pt x="18053" y="0"/>
                  </a:moveTo>
                  <a:cubicBezTo>
                    <a:pt x="8066" y="0"/>
                    <a:pt x="1" y="8097"/>
                    <a:pt x="1" y="18052"/>
                  </a:cubicBezTo>
                  <a:cubicBezTo>
                    <a:pt x="1" y="21266"/>
                    <a:pt x="852" y="24290"/>
                    <a:pt x="2332" y="26905"/>
                  </a:cubicBezTo>
                  <a:cubicBezTo>
                    <a:pt x="4947" y="28386"/>
                    <a:pt x="7972" y="29237"/>
                    <a:pt x="11185" y="29237"/>
                  </a:cubicBezTo>
                  <a:cubicBezTo>
                    <a:pt x="21141" y="29237"/>
                    <a:pt x="29238" y="21140"/>
                    <a:pt x="29238" y="11184"/>
                  </a:cubicBezTo>
                  <a:cubicBezTo>
                    <a:pt x="29238" y="7971"/>
                    <a:pt x="28387" y="4946"/>
                    <a:pt x="26906" y="2331"/>
                  </a:cubicBezTo>
                  <a:cubicBezTo>
                    <a:pt x="24291" y="851"/>
                    <a:pt x="21267" y="0"/>
                    <a:pt x="180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3" name="Google Shape;1023;p43"/>
            <p:cNvSpPr/>
            <p:nvPr/>
          </p:nvSpPr>
          <p:spPr>
            <a:xfrm>
              <a:off x="699900" y="494229"/>
              <a:ext cx="416269" cy="308470"/>
            </a:xfrm>
            <a:custGeom>
              <a:rect b="b" l="l" r="r" t="t"/>
              <a:pathLst>
                <a:path extrusionOk="0" h="31285" w="42218">
                  <a:moveTo>
                    <a:pt x="42218" y="0"/>
                  </a:moveTo>
                  <a:cubicBezTo>
                    <a:pt x="6901" y="0"/>
                    <a:pt x="1" y="23913"/>
                    <a:pt x="1" y="23913"/>
                  </a:cubicBezTo>
                  <a:lnTo>
                    <a:pt x="6932" y="24259"/>
                  </a:lnTo>
                  <a:lnTo>
                    <a:pt x="11910" y="31285"/>
                  </a:lnTo>
                  <a:cubicBezTo>
                    <a:pt x="11910" y="31285"/>
                    <a:pt x="15627" y="9798"/>
                    <a:pt x="422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4" name="Google Shape;1024;p43"/>
            <p:cNvSpPr/>
            <p:nvPr/>
          </p:nvSpPr>
          <p:spPr>
            <a:xfrm>
              <a:off x="768255" y="494229"/>
              <a:ext cx="347920" cy="308470"/>
            </a:xfrm>
            <a:custGeom>
              <a:rect b="b" l="l" r="r" t="t"/>
              <a:pathLst>
                <a:path extrusionOk="0" h="31285" w="35286">
                  <a:moveTo>
                    <a:pt x="35286" y="0"/>
                  </a:moveTo>
                  <a:lnTo>
                    <a:pt x="35286" y="0"/>
                  </a:lnTo>
                  <a:cubicBezTo>
                    <a:pt x="6931" y="7404"/>
                    <a:pt x="0" y="24259"/>
                    <a:pt x="0" y="24259"/>
                  </a:cubicBezTo>
                  <a:lnTo>
                    <a:pt x="4978" y="31285"/>
                  </a:lnTo>
                  <a:cubicBezTo>
                    <a:pt x="4978" y="31285"/>
                    <a:pt x="8695" y="9798"/>
                    <a:pt x="35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43"/>
            <p:cNvSpPr/>
            <p:nvPr/>
          </p:nvSpPr>
          <p:spPr>
            <a:xfrm>
              <a:off x="1618194" y="494575"/>
              <a:ext cx="44100" cy="2112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26" name="Google Shape;1026;p43"/>
          <p:cNvGrpSpPr/>
          <p:nvPr/>
        </p:nvGrpSpPr>
        <p:grpSpPr>
          <a:xfrm>
            <a:off x="2266950" y="561950"/>
            <a:ext cx="3458350" cy="62400"/>
            <a:chOff x="2266950" y="561950"/>
            <a:chExt cx="3458350" cy="62400"/>
          </a:xfrm>
        </p:grpSpPr>
        <p:sp>
          <p:nvSpPr>
            <p:cNvPr id="1027" name="Google Shape;1027;p43"/>
            <p:cNvSpPr/>
            <p:nvPr/>
          </p:nvSpPr>
          <p:spPr>
            <a:xfrm>
              <a:off x="2266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43"/>
            <p:cNvSpPr/>
            <p:nvPr/>
          </p:nvSpPr>
          <p:spPr>
            <a:xfrm>
              <a:off x="2414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43"/>
            <p:cNvSpPr/>
            <p:nvPr/>
          </p:nvSpPr>
          <p:spPr>
            <a:xfrm>
              <a:off x="2562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43"/>
            <p:cNvSpPr/>
            <p:nvPr/>
          </p:nvSpPr>
          <p:spPr>
            <a:xfrm>
              <a:off x="2709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43"/>
            <p:cNvSpPr/>
            <p:nvPr/>
          </p:nvSpPr>
          <p:spPr>
            <a:xfrm>
              <a:off x="28575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43"/>
            <p:cNvSpPr/>
            <p:nvPr/>
          </p:nvSpPr>
          <p:spPr>
            <a:xfrm>
              <a:off x="30052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43"/>
            <p:cNvSpPr/>
            <p:nvPr/>
          </p:nvSpPr>
          <p:spPr>
            <a:xfrm>
              <a:off x="31528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43"/>
            <p:cNvSpPr/>
            <p:nvPr/>
          </p:nvSpPr>
          <p:spPr>
            <a:xfrm>
              <a:off x="33005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43"/>
            <p:cNvSpPr/>
            <p:nvPr/>
          </p:nvSpPr>
          <p:spPr>
            <a:xfrm>
              <a:off x="34481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43"/>
            <p:cNvSpPr/>
            <p:nvPr/>
          </p:nvSpPr>
          <p:spPr>
            <a:xfrm>
              <a:off x="35958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43"/>
            <p:cNvSpPr/>
            <p:nvPr/>
          </p:nvSpPr>
          <p:spPr>
            <a:xfrm>
              <a:off x="37434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43"/>
            <p:cNvSpPr/>
            <p:nvPr/>
          </p:nvSpPr>
          <p:spPr>
            <a:xfrm>
              <a:off x="38911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43"/>
            <p:cNvSpPr/>
            <p:nvPr/>
          </p:nvSpPr>
          <p:spPr>
            <a:xfrm>
              <a:off x="40387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43"/>
            <p:cNvSpPr/>
            <p:nvPr/>
          </p:nvSpPr>
          <p:spPr>
            <a:xfrm>
              <a:off x="41864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43"/>
            <p:cNvSpPr/>
            <p:nvPr/>
          </p:nvSpPr>
          <p:spPr>
            <a:xfrm>
              <a:off x="43340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43"/>
            <p:cNvSpPr/>
            <p:nvPr/>
          </p:nvSpPr>
          <p:spPr>
            <a:xfrm>
              <a:off x="44817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43"/>
            <p:cNvSpPr/>
            <p:nvPr/>
          </p:nvSpPr>
          <p:spPr>
            <a:xfrm>
              <a:off x="46293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43"/>
            <p:cNvSpPr/>
            <p:nvPr/>
          </p:nvSpPr>
          <p:spPr>
            <a:xfrm>
              <a:off x="47770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43"/>
            <p:cNvSpPr/>
            <p:nvPr/>
          </p:nvSpPr>
          <p:spPr>
            <a:xfrm>
              <a:off x="49246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43"/>
            <p:cNvSpPr/>
            <p:nvPr/>
          </p:nvSpPr>
          <p:spPr>
            <a:xfrm>
              <a:off x="50723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43"/>
            <p:cNvSpPr/>
            <p:nvPr/>
          </p:nvSpPr>
          <p:spPr>
            <a:xfrm>
              <a:off x="5219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43"/>
            <p:cNvSpPr/>
            <p:nvPr/>
          </p:nvSpPr>
          <p:spPr>
            <a:xfrm>
              <a:off x="5367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43"/>
            <p:cNvSpPr/>
            <p:nvPr/>
          </p:nvSpPr>
          <p:spPr>
            <a:xfrm>
              <a:off x="5515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43"/>
            <p:cNvSpPr/>
            <p:nvPr/>
          </p:nvSpPr>
          <p:spPr>
            <a:xfrm>
              <a:off x="5662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51" name="Google Shape;1051;p43"/>
          <p:cNvSpPr/>
          <p:nvPr/>
        </p:nvSpPr>
        <p:spPr>
          <a:xfrm>
            <a:off x="5846050" y="426325"/>
            <a:ext cx="323459" cy="319493"/>
          </a:xfrm>
          <a:custGeom>
            <a:rect b="b" l="l" r="r" t="t"/>
            <a:pathLst>
              <a:path extrusionOk="0" h="12607" w="12761">
                <a:moveTo>
                  <a:pt x="1860" y="2084"/>
                </a:moveTo>
                <a:lnTo>
                  <a:pt x="7373" y="2997"/>
                </a:lnTo>
                <a:lnTo>
                  <a:pt x="5861" y="4509"/>
                </a:lnTo>
                <a:lnTo>
                  <a:pt x="1261" y="2682"/>
                </a:lnTo>
                <a:lnTo>
                  <a:pt x="1860" y="2084"/>
                </a:lnTo>
                <a:close/>
                <a:moveTo>
                  <a:pt x="11229" y="836"/>
                </a:moveTo>
                <a:cubicBezTo>
                  <a:pt x="11412" y="836"/>
                  <a:pt x="11578" y="881"/>
                  <a:pt x="11689" y="981"/>
                </a:cubicBezTo>
                <a:cubicBezTo>
                  <a:pt x="11847" y="1107"/>
                  <a:pt x="11878" y="1359"/>
                  <a:pt x="11847" y="1611"/>
                </a:cubicBezTo>
                <a:cubicBezTo>
                  <a:pt x="11815" y="1894"/>
                  <a:pt x="11658" y="2210"/>
                  <a:pt x="11500" y="2367"/>
                </a:cubicBezTo>
                <a:lnTo>
                  <a:pt x="7405" y="6463"/>
                </a:lnTo>
                <a:lnTo>
                  <a:pt x="5168" y="8700"/>
                </a:lnTo>
                <a:cubicBezTo>
                  <a:pt x="5073" y="8794"/>
                  <a:pt x="5010" y="8952"/>
                  <a:pt x="5042" y="9078"/>
                </a:cubicBezTo>
                <a:lnTo>
                  <a:pt x="5262" y="10306"/>
                </a:lnTo>
                <a:lnTo>
                  <a:pt x="4223" y="11377"/>
                </a:lnTo>
                <a:lnTo>
                  <a:pt x="3782" y="9204"/>
                </a:lnTo>
                <a:cubicBezTo>
                  <a:pt x="3750" y="9046"/>
                  <a:pt x="3624" y="8952"/>
                  <a:pt x="3466" y="8889"/>
                </a:cubicBezTo>
                <a:lnTo>
                  <a:pt x="1293" y="8479"/>
                </a:lnTo>
                <a:lnTo>
                  <a:pt x="2364" y="7408"/>
                </a:lnTo>
                <a:lnTo>
                  <a:pt x="3624" y="7628"/>
                </a:lnTo>
                <a:cubicBezTo>
                  <a:pt x="3659" y="7646"/>
                  <a:pt x="3697" y="7654"/>
                  <a:pt x="3734" y="7654"/>
                </a:cubicBezTo>
                <a:cubicBezTo>
                  <a:pt x="3831" y="7654"/>
                  <a:pt x="3925" y="7602"/>
                  <a:pt x="3971" y="7534"/>
                </a:cubicBezTo>
                <a:lnTo>
                  <a:pt x="6207" y="5266"/>
                </a:lnTo>
                <a:lnTo>
                  <a:pt x="10272" y="1233"/>
                </a:lnTo>
                <a:cubicBezTo>
                  <a:pt x="10496" y="988"/>
                  <a:pt x="10892" y="836"/>
                  <a:pt x="11229" y="836"/>
                </a:cubicBezTo>
                <a:close/>
                <a:moveTo>
                  <a:pt x="9641" y="5360"/>
                </a:moveTo>
                <a:lnTo>
                  <a:pt x="10587" y="10873"/>
                </a:lnTo>
                <a:lnTo>
                  <a:pt x="9988" y="11472"/>
                </a:lnTo>
                <a:lnTo>
                  <a:pt x="8161" y="6872"/>
                </a:lnTo>
                <a:lnTo>
                  <a:pt x="9641" y="5360"/>
                </a:lnTo>
                <a:close/>
                <a:moveTo>
                  <a:pt x="11241" y="1"/>
                </a:moveTo>
                <a:cubicBezTo>
                  <a:pt x="10688" y="1"/>
                  <a:pt x="10104" y="248"/>
                  <a:pt x="9736" y="634"/>
                </a:cubicBezTo>
                <a:lnTo>
                  <a:pt x="8066" y="2304"/>
                </a:lnTo>
                <a:lnTo>
                  <a:pt x="1765" y="1233"/>
                </a:lnTo>
                <a:cubicBezTo>
                  <a:pt x="1742" y="1227"/>
                  <a:pt x="1718" y="1225"/>
                  <a:pt x="1693" y="1225"/>
                </a:cubicBezTo>
                <a:cubicBezTo>
                  <a:pt x="1585" y="1225"/>
                  <a:pt x="1470" y="1276"/>
                  <a:pt x="1419" y="1327"/>
                </a:cubicBezTo>
                <a:lnTo>
                  <a:pt x="221" y="2525"/>
                </a:lnTo>
                <a:cubicBezTo>
                  <a:pt x="158" y="2588"/>
                  <a:pt x="64" y="2745"/>
                  <a:pt x="127" y="2903"/>
                </a:cubicBezTo>
                <a:cubicBezTo>
                  <a:pt x="158" y="3029"/>
                  <a:pt x="221" y="3155"/>
                  <a:pt x="348" y="3218"/>
                </a:cubicBezTo>
                <a:lnTo>
                  <a:pt x="5199" y="5171"/>
                </a:lnTo>
                <a:lnTo>
                  <a:pt x="3561" y="6809"/>
                </a:lnTo>
                <a:lnTo>
                  <a:pt x="2301" y="6589"/>
                </a:lnTo>
                <a:cubicBezTo>
                  <a:pt x="2267" y="6572"/>
                  <a:pt x="2231" y="6564"/>
                  <a:pt x="2195" y="6564"/>
                </a:cubicBezTo>
                <a:cubicBezTo>
                  <a:pt x="2095" y="6564"/>
                  <a:pt x="1992" y="6622"/>
                  <a:pt x="1923" y="6715"/>
                </a:cubicBezTo>
                <a:lnTo>
                  <a:pt x="158" y="8479"/>
                </a:lnTo>
                <a:cubicBezTo>
                  <a:pt x="32" y="8605"/>
                  <a:pt x="1" y="8731"/>
                  <a:pt x="32" y="8857"/>
                </a:cubicBezTo>
                <a:cubicBezTo>
                  <a:pt x="95" y="9015"/>
                  <a:pt x="190" y="9109"/>
                  <a:pt x="348" y="9141"/>
                </a:cubicBezTo>
                <a:lnTo>
                  <a:pt x="2994" y="9645"/>
                </a:lnTo>
                <a:lnTo>
                  <a:pt x="3498" y="12291"/>
                </a:lnTo>
                <a:cubicBezTo>
                  <a:pt x="3561" y="12449"/>
                  <a:pt x="3656" y="12575"/>
                  <a:pt x="3782" y="12606"/>
                </a:cubicBezTo>
                <a:lnTo>
                  <a:pt x="3908" y="12606"/>
                </a:lnTo>
                <a:cubicBezTo>
                  <a:pt x="4034" y="12606"/>
                  <a:pt x="4097" y="12575"/>
                  <a:pt x="4191" y="12480"/>
                </a:cubicBezTo>
                <a:lnTo>
                  <a:pt x="5955" y="10716"/>
                </a:lnTo>
                <a:cubicBezTo>
                  <a:pt x="6018" y="10653"/>
                  <a:pt x="6113" y="10464"/>
                  <a:pt x="6081" y="10369"/>
                </a:cubicBezTo>
                <a:lnTo>
                  <a:pt x="5829" y="9109"/>
                </a:lnTo>
                <a:lnTo>
                  <a:pt x="7499" y="7439"/>
                </a:lnTo>
                <a:lnTo>
                  <a:pt x="9421" y="12291"/>
                </a:lnTo>
                <a:cubicBezTo>
                  <a:pt x="9452" y="12417"/>
                  <a:pt x="9578" y="12543"/>
                  <a:pt x="9736" y="12543"/>
                </a:cubicBezTo>
                <a:lnTo>
                  <a:pt x="9799" y="12543"/>
                </a:lnTo>
                <a:cubicBezTo>
                  <a:pt x="9925" y="12543"/>
                  <a:pt x="9988" y="12480"/>
                  <a:pt x="10083" y="12417"/>
                </a:cubicBezTo>
                <a:lnTo>
                  <a:pt x="11248" y="11220"/>
                </a:lnTo>
                <a:cubicBezTo>
                  <a:pt x="11343" y="11157"/>
                  <a:pt x="11374" y="10999"/>
                  <a:pt x="11374" y="10873"/>
                </a:cubicBezTo>
                <a:lnTo>
                  <a:pt x="10303" y="4572"/>
                </a:lnTo>
                <a:lnTo>
                  <a:pt x="11973" y="2903"/>
                </a:lnTo>
                <a:cubicBezTo>
                  <a:pt x="12288" y="2588"/>
                  <a:pt x="12477" y="2178"/>
                  <a:pt x="12571" y="1705"/>
                </a:cubicBezTo>
                <a:cubicBezTo>
                  <a:pt x="12760" y="1201"/>
                  <a:pt x="12603" y="729"/>
                  <a:pt x="12288" y="414"/>
                </a:cubicBezTo>
                <a:cubicBezTo>
                  <a:pt x="12013" y="126"/>
                  <a:pt x="11635" y="1"/>
                  <a:pt x="112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52" name="Google Shape;1052;p43"/>
          <p:cNvGrpSpPr/>
          <p:nvPr/>
        </p:nvGrpSpPr>
        <p:grpSpPr>
          <a:xfrm>
            <a:off x="6736087" y="3753190"/>
            <a:ext cx="1875726" cy="943599"/>
            <a:chOff x="6762967" y="-1341310"/>
            <a:chExt cx="1875726" cy="943599"/>
          </a:xfrm>
        </p:grpSpPr>
        <p:sp>
          <p:nvSpPr>
            <p:cNvPr id="1053" name="Google Shape;1053;p43"/>
            <p:cNvSpPr/>
            <p:nvPr/>
          </p:nvSpPr>
          <p:spPr>
            <a:xfrm>
              <a:off x="8596791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43"/>
            <p:cNvSpPr/>
            <p:nvPr/>
          </p:nvSpPr>
          <p:spPr>
            <a:xfrm>
              <a:off x="8387518" y="-1341310"/>
              <a:ext cx="99021" cy="943599"/>
            </a:xfrm>
            <a:custGeom>
              <a:rect b="b" l="l" r="r" t="t"/>
              <a:pathLst>
                <a:path extrusionOk="0" h="7814" w="820">
                  <a:moveTo>
                    <a:pt x="0" y="0"/>
                  </a:moveTo>
                  <a:lnTo>
                    <a:pt x="0" y="7814"/>
                  </a:lnTo>
                  <a:lnTo>
                    <a:pt x="820" y="7814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43"/>
            <p:cNvSpPr/>
            <p:nvPr/>
          </p:nvSpPr>
          <p:spPr>
            <a:xfrm>
              <a:off x="7314708" y="-1341310"/>
              <a:ext cx="99021" cy="943599"/>
            </a:xfrm>
            <a:custGeom>
              <a:rect b="b" l="l" r="r" t="t"/>
              <a:pathLst>
                <a:path extrusionOk="0" h="7814" w="820">
                  <a:moveTo>
                    <a:pt x="0" y="0"/>
                  </a:moveTo>
                  <a:lnTo>
                    <a:pt x="0" y="7814"/>
                  </a:lnTo>
                  <a:lnTo>
                    <a:pt x="819" y="7814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43"/>
            <p:cNvSpPr/>
            <p:nvPr/>
          </p:nvSpPr>
          <p:spPr>
            <a:xfrm>
              <a:off x="7695095" y="-1341310"/>
              <a:ext cx="186570" cy="943599"/>
            </a:xfrm>
            <a:custGeom>
              <a:rect b="b" l="l" r="r" t="t"/>
              <a:pathLst>
                <a:path extrusionOk="0" h="7814" w="1545">
                  <a:moveTo>
                    <a:pt x="1" y="0"/>
                  </a:moveTo>
                  <a:lnTo>
                    <a:pt x="1" y="7814"/>
                  </a:lnTo>
                  <a:lnTo>
                    <a:pt x="1544" y="7814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43"/>
            <p:cNvSpPr/>
            <p:nvPr/>
          </p:nvSpPr>
          <p:spPr>
            <a:xfrm>
              <a:off x="8265795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43"/>
            <p:cNvSpPr/>
            <p:nvPr/>
          </p:nvSpPr>
          <p:spPr>
            <a:xfrm>
              <a:off x="8170638" y="-1341310"/>
              <a:ext cx="42024" cy="943599"/>
            </a:xfrm>
            <a:custGeom>
              <a:rect b="b" l="l" r="r" t="t"/>
              <a:pathLst>
                <a:path extrusionOk="0" h="7814" w="348">
                  <a:moveTo>
                    <a:pt x="1" y="0"/>
                  </a:moveTo>
                  <a:lnTo>
                    <a:pt x="1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43"/>
            <p:cNvSpPr/>
            <p:nvPr/>
          </p:nvSpPr>
          <p:spPr>
            <a:xfrm>
              <a:off x="8075481" y="-1341310"/>
              <a:ext cx="42024" cy="943599"/>
            </a:xfrm>
            <a:custGeom>
              <a:rect b="b" l="l" r="r" t="t"/>
              <a:pathLst>
                <a:path extrusionOk="0" h="7814" w="348">
                  <a:moveTo>
                    <a:pt x="1" y="0"/>
                  </a:moveTo>
                  <a:lnTo>
                    <a:pt x="1" y="7814"/>
                  </a:lnTo>
                  <a:lnTo>
                    <a:pt x="348" y="7814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43"/>
            <p:cNvSpPr/>
            <p:nvPr/>
          </p:nvSpPr>
          <p:spPr>
            <a:xfrm>
              <a:off x="7980445" y="-1341310"/>
              <a:ext cx="38159" cy="943599"/>
            </a:xfrm>
            <a:custGeom>
              <a:rect b="b" l="l" r="r" t="t"/>
              <a:pathLst>
                <a:path extrusionOk="0" h="7814" w="316">
                  <a:moveTo>
                    <a:pt x="0" y="0"/>
                  </a:moveTo>
                  <a:lnTo>
                    <a:pt x="0" y="7814"/>
                  </a:lnTo>
                  <a:lnTo>
                    <a:pt x="315" y="7814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43"/>
            <p:cNvSpPr/>
            <p:nvPr/>
          </p:nvSpPr>
          <p:spPr>
            <a:xfrm>
              <a:off x="7170041" y="-1341310"/>
              <a:ext cx="99021" cy="943599"/>
            </a:xfrm>
            <a:custGeom>
              <a:rect b="b" l="l" r="r" t="t"/>
              <a:pathLst>
                <a:path extrusionOk="0" h="7814" w="820">
                  <a:moveTo>
                    <a:pt x="1" y="0"/>
                  </a:moveTo>
                  <a:lnTo>
                    <a:pt x="1" y="7814"/>
                  </a:lnTo>
                  <a:lnTo>
                    <a:pt x="820" y="7814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43"/>
            <p:cNvSpPr/>
            <p:nvPr/>
          </p:nvSpPr>
          <p:spPr>
            <a:xfrm>
              <a:off x="7048317" y="-1341310"/>
              <a:ext cx="42024" cy="943599"/>
            </a:xfrm>
            <a:custGeom>
              <a:rect b="b" l="l" r="r" t="t"/>
              <a:pathLst>
                <a:path extrusionOk="0" h="7814" w="348">
                  <a:moveTo>
                    <a:pt x="1" y="0"/>
                  </a:moveTo>
                  <a:lnTo>
                    <a:pt x="1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43"/>
            <p:cNvSpPr/>
            <p:nvPr/>
          </p:nvSpPr>
          <p:spPr>
            <a:xfrm>
              <a:off x="6953281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43"/>
            <p:cNvSpPr/>
            <p:nvPr/>
          </p:nvSpPr>
          <p:spPr>
            <a:xfrm>
              <a:off x="6858124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43"/>
            <p:cNvSpPr/>
            <p:nvPr/>
          </p:nvSpPr>
          <p:spPr>
            <a:xfrm>
              <a:off x="6762967" y="-1341310"/>
              <a:ext cx="42024" cy="943599"/>
            </a:xfrm>
            <a:custGeom>
              <a:rect b="b" l="l" r="r" t="t"/>
              <a:pathLst>
                <a:path extrusionOk="0" h="7814" w="348">
                  <a:moveTo>
                    <a:pt x="1" y="0"/>
                  </a:moveTo>
                  <a:lnTo>
                    <a:pt x="1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43"/>
            <p:cNvSpPr/>
            <p:nvPr/>
          </p:nvSpPr>
          <p:spPr>
            <a:xfrm>
              <a:off x="7611410" y="-1341310"/>
              <a:ext cx="38159" cy="943599"/>
            </a:xfrm>
            <a:custGeom>
              <a:rect b="b" l="l" r="r" t="t"/>
              <a:pathLst>
                <a:path extrusionOk="0" h="7814" w="316">
                  <a:moveTo>
                    <a:pt x="0" y="0"/>
                  </a:moveTo>
                  <a:lnTo>
                    <a:pt x="0" y="7814"/>
                  </a:lnTo>
                  <a:lnTo>
                    <a:pt x="315" y="7814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43"/>
            <p:cNvSpPr/>
            <p:nvPr/>
          </p:nvSpPr>
          <p:spPr>
            <a:xfrm>
              <a:off x="7512509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68" name="Google Shape;1068;p43"/>
          <p:cNvSpPr txBox="1"/>
          <p:nvPr/>
        </p:nvSpPr>
        <p:spPr>
          <a:xfrm>
            <a:off x="6585550" y="397750"/>
            <a:ext cx="2176800" cy="438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lt1"/>
                </a:solidFill>
                <a:latin typeface="Barlow Semi Condensed"/>
                <a:ea typeface="Barlow Semi Condensed"/>
                <a:cs typeface="Barlow Semi Condensed"/>
                <a:sym typeface="Barlow Semi Condensed"/>
              </a:rPr>
              <a:t>BOARDING PASS</a:t>
            </a:r>
            <a:endParaRPr b="1" sz="2400">
              <a:solidFill>
                <a:schemeClr val="lt1"/>
              </a:solidFill>
              <a:latin typeface="Barlow Semi Condensed"/>
              <a:ea typeface="Barlow Semi Condensed"/>
              <a:cs typeface="Barlow Semi Condensed"/>
              <a:sym typeface="Barlow Semi Condensed"/>
            </a:endParaRPr>
          </a:p>
        </p:txBody>
      </p:sp>
      <p:sp>
        <p:nvSpPr>
          <p:cNvPr id="1069" name="Google Shape;1069;p43"/>
          <p:cNvSpPr txBox="1"/>
          <p:nvPr/>
        </p:nvSpPr>
        <p:spPr>
          <a:xfrm>
            <a:off x="922598" y="1146963"/>
            <a:ext cx="4438800" cy="75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rPr>
              <a:t>Famiglia</a:t>
            </a:r>
            <a:r>
              <a:rPr lang="en">
                <a:solidFill>
                  <a:schemeClr val="dk1"/>
                </a:solidFill>
                <a:latin typeface="Cutive Mono"/>
                <a:ea typeface="Cutive Mono"/>
                <a:cs typeface="Cutive Mono"/>
                <a:sym typeface="Cutive Mono"/>
              </a:rPr>
              <a:t> </a:t>
            </a:r>
            <a:endParaRPr>
              <a:solidFill>
                <a:schemeClr val="dk1"/>
              </a:solidFill>
              <a:latin typeface="Cutive Mono"/>
              <a:ea typeface="Cutive Mono"/>
              <a:cs typeface="Cutive Mono"/>
              <a:sym typeface="Cutive Mono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3" name="Shape 10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4" name="Google Shape;1074;p44"/>
          <p:cNvSpPr txBox="1"/>
          <p:nvPr>
            <p:ph idx="4294967295" type="subTitle"/>
          </p:nvPr>
        </p:nvSpPr>
        <p:spPr>
          <a:xfrm>
            <a:off x="394350" y="1717749"/>
            <a:ext cx="5010900" cy="22239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b="0" lang="en">
                <a:latin typeface="Comfortaa"/>
                <a:ea typeface="Comfortaa"/>
                <a:cs typeface="Comfortaa"/>
                <a:sym typeface="Comfortaa"/>
              </a:rPr>
              <a:t>In Francia moltissime persone fanno uso dei trasporti pubblici ed è meno diffuso l’uso del </a:t>
            </a:r>
            <a:r>
              <a:rPr b="0" lang="en">
                <a:latin typeface="Comfortaa"/>
                <a:ea typeface="Comfortaa"/>
                <a:cs typeface="Comfortaa"/>
                <a:sym typeface="Comfortaa"/>
              </a:rPr>
              <a:t>motorino</a:t>
            </a:r>
            <a:r>
              <a:rPr b="0" lang="en">
                <a:latin typeface="Comfortaa"/>
                <a:ea typeface="Comfortaa"/>
                <a:cs typeface="Comfortaa"/>
                <a:sym typeface="Comfortaa"/>
              </a:rPr>
              <a:t> o della moto; in Italia ugualmente vengono utilizzati i mezzi pubblici ma sono tanto utilizzate anche moto e </a:t>
            </a:r>
            <a:r>
              <a:rPr b="0" lang="en">
                <a:latin typeface="Comfortaa"/>
                <a:ea typeface="Comfortaa"/>
                <a:cs typeface="Comfortaa"/>
                <a:sym typeface="Comfortaa"/>
              </a:rPr>
              <a:t>motorini.</a:t>
            </a:r>
            <a:endParaRPr b="0"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b="0" lang="en">
                <a:latin typeface="Comfortaa"/>
                <a:ea typeface="Comfortaa"/>
                <a:cs typeface="Comfortaa"/>
                <a:sym typeface="Comfortaa"/>
              </a:rPr>
              <a:t>La patente si può prendere dai 17 anni; in Italia là si può prender solo ai 18 anni compiuti </a:t>
            </a:r>
            <a:endParaRPr b="0"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75" name="Google Shape;1075;p44"/>
          <p:cNvSpPr/>
          <p:nvPr/>
        </p:nvSpPr>
        <p:spPr>
          <a:xfrm rot="10800000">
            <a:off x="6469425" y="253950"/>
            <a:ext cx="2413800" cy="690300"/>
          </a:xfrm>
          <a:prstGeom prst="round2SameRect">
            <a:avLst>
              <a:gd fmla="val 0" name="adj1"/>
              <a:gd fmla="val 34394" name="adj2"/>
            </a:avLst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endParaRPr/>
          </a:p>
        </p:txBody>
      </p:sp>
      <p:sp>
        <p:nvSpPr>
          <p:cNvPr id="1076" name="Google Shape;1076;p44"/>
          <p:cNvSpPr txBox="1"/>
          <p:nvPr>
            <p:ph idx="4294967295" type="ctrTitle"/>
          </p:nvPr>
        </p:nvSpPr>
        <p:spPr>
          <a:xfrm>
            <a:off x="505131" y="1063538"/>
            <a:ext cx="4272000" cy="58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rPr>
              <a:t>Vita quotidiana</a:t>
            </a:r>
            <a:endParaRPr b="1" sz="3500">
              <a:solidFill>
                <a:schemeClr val="accent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1077" name="Google Shape;1077;p44"/>
          <p:cNvSpPr/>
          <p:nvPr/>
        </p:nvSpPr>
        <p:spPr>
          <a:xfrm>
            <a:off x="6762925" y="2165975"/>
            <a:ext cx="2125435" cy="2716674"/>
          </a:xfrm>
          <a:custGeom>
            <a:rect b="b" l="l" r="r" t="t"/>
            <a:pathLst>
              <a:path extrusionOk="0" h="41115" w="32167">
                <a:moveTo>
                  <a:pt x="32135" y="1"/>
                </a:moveTo>
                <a:lnTo>
                  <a:pt x="0" y="41114"/>
                </a:lnTo>
                <a:lnTo>
                  <a:pt x="12508" y="41114"/>
                </a:lnTo>
                <a:lnTo>
                  <a:pt x="32167" y="14335"/>
                </a:lnTo>
                <a:lnTo>
                  <a:pt x="32167" y="410"/>
                </a:lnTo>
                <a:cubicBezTo>
                  <a:pt x="32167" y="284"/>
                  <a:pt x="32135" y="127"/>
                  <a:pt x="32135" y="1"/>
                </a:cubicBezTo>
                <a:close/>
              </a:path>
            </a:pathLst>
          </a:custGeom>
          <a:solidFill>
            <a:schemeClr val="dk1">
              <a:alpha val="1173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8" name="Google Shape;1078;p44"/>
          <p:cNvSpPr/>
          <p:nvPr/>
        </p:nvSpPr>
        <p:spPr>
          <a:xfrm>
            <a:off x="8152086" y="3941652"/>
            <a:ext cx="734886" cy="940974"/>
          </a:xfrm>
          <a:custGeom>
            <a:rect b="b" l="l" r="r" t="t"/>
            <a:pathLst>
              <a:path extrusionOk="0" h="14241" w="11122">
                <a:moveTo>
                  <a:pt x="11121" y="0"/>
                </a:moveTo>
                <a:lnTo>
                  <a:pt x="0" y="14240"/>
                </a:lnTo>
                <a:lnTo>
                  <a:pt x="7750" y="14240"/>
                </a:lnTo>
                <a:cubicBezTo>
                  <a:pt x="9609" y="14240"/>
                  <a:pt x="11121" y="12728"/>
                  <a:pt x="11121" y="10838"/>
                </a:cubicBezTo>
                <a:lnTo>
                  <a:pt x="11121" y="0"/>
                </a:lnTo>
                <a:close/>
              </a:path>
            </a:pathLst>
          </a:custGeom>
          <a:solidFill>
            <a:schemeClr val="dk1">
              <a:alpha val="4749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79" name="Google Shape;1079;p44"/>
          <p:cNvGrpSpPr/>
          <p:nvPr/>
        </p:nvGrpSpPr>
        <p:grpSpPr>
          <a:xfrm>
            <a:off x="1192931" y="465829"/>
            <a:ext cx="896605" cy="214346"/>
            <a:chOff x="1192931" y="491429"/>
            <a:chExt cx="896605" cy="214346"/>
          </a:xfrm>
        </p:grpSpPr>
        <p:sp>
          <p:nvSpPr>
            <p:cNvPr id="1080" name="Google Shape;1080;p44"/>
            <p:cNvSpPr/>
            <p:nvPr/>
          </p:nvSpPr>
          <p:spPr>
            <a:xfrm>
              <a:off x="1192931" y="497641"/>
              <a:ext cx="195396" cy="205039"/>
            </a:xfrm>
            <a:custGeom>
              <a:rect b="b" l="l" r="r" t="t"/>
              <a:pathLst>
                <a:path extrusionOk="0" h="20795" w="19817">
                  <a:moveTo>
                    <a:pt x="9893" y="3907"/>
                  </a:moveTo>
                  <a:lnTo>
                    <a:pt x="13012" y="13107"/>
                  </a:lnTo>
                  <a:lnTo>
                    <a:pt x="6679" y="13107"/>
                  </a:lnTo>
                  <a:lnTo>
                    <a:pt x="9830" y="3907"/>
                  </a:lnTo>
                  <a:close/>
                  <a:moveTo>
                    <a:pt x="9861" y="1"/>
                  </a:moveTo>
                  <a:cubicBezTo>
                    <a:pt x="9137" y="1"/>
                    <a:pt x="8507" y="127"/>
                    <a:pt x="8003" y="410"/>
                  </a:cubicBezTo>
                  <a:cubicBezTo>
                    <a:pt x="7467" y="662"/>
                    <a:pt x="7026" y="1041"/>
                    <a:pt x="6616" y="1576"/>
                  </a:cubicBezTo>
                  <a:cubicBezTo>
                    <a:pt x="6238" y="2080"/>
                    <a:pt x="5860" y="2710"/>
                    <a:pt x="5545" y="3466"/>
                  </a:cubicBezTo>
                  <a:cubicBezTo>
                    <a:pt x="5199" y="4223"/>
                    <a:pt x="4852" y="5073"/>
                    <a:pt x="4506" y="6050"/>
                  </a:cubicBezTo>
                  <a:lnTo>
                    <a:pt x="630" y="16446"/>
                  </a:lnTo>
                  <a:cubicBezTo>
                    <a:pt x="567" y="16635"/>
                    <a:pt x="504" y="16793"/>
                    <a:pt x="441" y="16982"/>
                  </a:cubicBezTo>
                  <a:cubicBezTo>
                    <a:pt x="347" y="17171"/>
                    <a:pt x="284" y="17360"/>
                    <a:pt x="221" y="17549"/>
                  </a:cubicBezTo>
                  <a:cubicBezTo>
                    <a:pt x="158" y="17738"/>
                    <a:pt x="95" y="17927"/>
                    <a:pt x="63" y="18116"/>
                  </a:cubicBezTo>
                  <a:cubicBezTo>
                    <a:pt x="0" y="18274"/>
                    <a:pt x="0" y="18431"/>
                    <a:pt x="0" y="18589"/>
                  </a:cubicBezTo>
                  <a:cubicBezTo>
                    <a:pt x="0" y="18935"/>
                    <a:pt x="63" y="19250"/>
                    <a:pt x="189" y="19534"/>
                  </a:cubicBezTo>
                  <a:cubicBezTo>
                    <a:pt x="315" y="19786"/>
                    <a:pt x="473" y="20006"/>
                    <a:pt x="693" y="20196"/>
                  </a:cubicBezTo>
                  <a:cubicBezTo>
                    <a:pt x="914" y="20385"/>
                    <a:pt x="1166" y="20542"/>
                    <a:pt x="1481" y="20637"/>
                  </a:cubicBezTo>
                  <a:cubicBezTo>
                    <a:pt x="1765" y="20731"/>
                    <a:pt x="2080" y="20794"/>
                    <a:pt x="2395" y="20794"/>
                  </a:cubicBezTo>
                  <a:cubicBezTo>
                    <a:pt x="2773" y="20794"/>
                    <a:pt x="3088" y="20731"/>
                    <a:pt x="3371" y="20637"/>
                  </a:cubicBezTo>
                  <a:cubicBezTo>
                    <a:pt x="3655" y="20542"/>
                    <a:pt x="3875" y="20385"/>
                    <a:pt x="4096" y="20164"/>
                  </a:cubicBezTo>
                  <a:cubicBezTo>
                    <a:pt x="4316" y="19912"/>
                    <a:pt x="4506" y="19628"/>
                    <a:pt x="4695" y="19250"/>
                  </a:cubicBezTo>
                  <a:cubicBezTo>
                    <a:pt x="4852" y="18872"/>
                    <a:pt x="5041" y="18431"/>
                    <a:pt x="5199" y="17896"/>
                  </a:cubicBezTo>
                  <a:lnTo>
                    <a:pt x="5797" y="16068"/>
                  </a:lnTo>
                  <a:lnTo>
                    <a:pt x="13894" y="16068"/>
                  </a:lnTo>
                  <a:lnTo>
                    <a:pt x="14587" y="17896"/>
                  </a:lnTo>
                  <a:cubicBezTo>
                    <a:pt x="14776" y="18431"/>
                    <a:pt x="14965" y="18872"/>
                    <a:pt x="15154" y="19219"/>
                  </a:cubicBezTo>
                  <a:cubicBezTo>
                    <a:pt x="15343" y="19597"/>
                    <a:pt x="15532" y="19912"/>
                    <a:pt x="15721" y="20133"/>
                  </a:cubicBezTo>
                  <a:cubicBezTo>
                    <a:pt x="15942" y="20353"/>
                    <a:pt x="16194" y="20511"/>
                    <a:pt x="16446" y="20637"/>
                  </a:cubicBezTo>
                  <a:cubicBezTo>
                    <a:pt x="16729" y="20731"/>
                    <a:pt x="17044" y="20794"/>
                    <a:pt x="17423" y="20794"/>
                  </a:cubicBezTo>
                  <a:cubicBezTo>
                    <a:pt x="17738" y="20794"/>
                    <a:pt x="18053" y="20731"/>
                    <a:pt x="18336" y="20637"/>
                  </a:cubicBezTo>
                  <a:cubicBezTo>
                    <a:pt x="18620" y="20542"/>
                    <a:pt x="18872" y="20385"/>
                    <a:pt x="19092" y="20196"/>
                  </a:cubicBezTo>
                  <a:cubicBezTo>
                    <a:pt x="19313" y="20006"/>
                    <a:pt x="19502" y="19786"/>
                    <a:pt x="19628" y="19534"/>
                  </a:cubicBezTo>
                  <a:cubicBezTo>
                    <a:pt x="19754" y="19250"/>
                    <a:pt x="19817" y="18935"/>
                    <a:pt x="19817" y="18589"/>
                  </a:cubicBezTo>
                  <a:cubicBezTo>
                    <a:pt x="19817" y="18431"/>
                    <a:pt x="19785" y="18274"/>
                    <a:pt x="19754" y="18116"/>
                  </a:cubicBezTo>
                  <a:cubicBezTo>
                    <a:pt x="19691" y="17927"/>
                    <a:pt x="19659" y="17738"/>
                    <a:pt x="19596" y="17549"/>
                  </a:cubicBezTo>
                  <a:cubicBezTo>
                    <a:pt x="19502" y="17360"/>
                    <a:pt x="19439" y="17171"/>
                    <a:pt x="19376" y="16982"/>
                  </a:cubicBezTo>
                  <a:cubicBezTo>
                    <a:pt x="19281" y="16793"/>
                    <a:pt x="19218" y="16635"/>
                    <a:pt x="19155" y="16446"/>
                  </a:cubicBezTo>
                  <a:lnTo>
                    <a:pt x="15217" y="6050"/>
                  </a:lnTo>
                  <a:cubicBezTo>
                    <a:pt x="14808" y="4916"/>
                    <a:pt x="14398" y="3970"/>
                    <a:pt x="14052" y="3183"/>
                  </a:cubicBezTo>
                  <a:cubicBezTo>
                    <a:pt x="13705" y="2427"/>
                    <a:pt x="13327" y="1797"/>
                    <a:pt x="12949" y="1324"/>
                  </a:cubicBezTo>
                  <a:cubicBezTo>
                    <a:pt x="12539" y="851"/>
                    <a:pt x="12098" y="505"/>
                    <a:pt x="11626" y="316"/>
                  </a:cubicBezTo>
                  <a:cubicBezTo>
                    <a:pt x="11153" y="95"/>
                    <a:pt x="10554" y="1"/>
                    <a:pt x="9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44"/>
            <p:cNvSpPr/>
            <p:nvPr/>
          </p:nvSpPr>
          <p:spPr>
            <a:xfrm>
              <a:off x="1412256" y="491429"/>
              <a:ext cx="49093" cy="211250"/>
            </a:xfrm>
            <a:custGeom>
              <a:rect b="b" l="l" r="r" t="t"/>
              <a:pathLst>
                <a:path extrusionOk="0" h="21425" w="4979">
                  <a:moveTo>
                    <a:pt x="2490" y="1"/>
                  </a:moveTo>
                  <a:cubicBezTo>
                    <a:pt x="2143" y="1"/>
                    <a:pt x="1797" y="64"/>
                    <a:pt x="1482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77" y="3498"/>
                    <a:pt x="1230" y="3624"/>
                    <a:pt x="1545" y="3718"/>
                  </a:cubicBezTo>
                  <a:cubicBezTo>
                    <a:pt x="1828" y="3813"/>
                    <a:pt x="2143" y="3844"/>
                    <a:pt x="2490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718" y="3655"/>
                    <a:pt x="3970" y="3529"/>
                    <a:pt x="4191" y="3372"/>
                  </a:cubicBezTo>
                  <a:cubicBezTo>
                    <a:pt x="4412" y="3214"/>
                    <a:pt x="4601" y="2994"/>
                    <a:pt x="4758" y="2773"/>
                  </a:cubicBezTo>
                  <a:cubicBezTo>
                    <a:pt x="4884" y="2521"/>
                    <a:pt x="4979" y="2238"/>
                    <a:pt x="4979" y="1923"/>
                  </a:cubicBezTo>
                  <a:cubicBezTo>
                    <a:pt x="4979" y="1608"/>
                    <a:pt x="4916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90" y="1"/>
                  </a:cubicBezTo>
                  <a:close/>
                  <a:moveTo>
                    <a:pt x="2395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95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95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44"/>
            <p:cNvSpPr/>
            <p:nvPr/>
          </p:nvSpPr>
          <p:spPr>
            <a:xfrm>
              <a:off x="1492414" y="558226"/>
              <a:ext cx="98166" cy="144459"/>
            </a:xfrm>
            <a:custGeom>
              <a:rect b="b" l="l" r="r" t="t"/>
              <a:pathLst>
                <a:path extrusionOk="0" h="14651" w="9956">
                  <a:moveTo>
                    <a:pt x="8128" y="0"/>
                  </a:moveTo>
                  <a:cubicBezTo>
                    <a:pt x="7152" y="0"/>
                    <a:pt x="6364" y="284"/>
                    <a:pt x="5734" y="819"/>
                  </a:cubicBezTo>
                  <a:cubicBezTo>
                    <a:pt x="5104" y="1387"/>
                    <a:pt x="4726" y="2143"/>
                    <a:pt x="4568" y="3088"/>
                  </a:cubicBezTo>
                  <a:cubicBezTo>
                    <a:pt x="4568" y="2143"/>
                    <a:pt x="4379" y="1450"/>
                    <a:pt x="4001" y="945"/>
                  </a:cubicBezTo>
                  <a:cubicBezTo>
                    <a:pt x="3623" y="473"/>
                    <a:pt x="3056" y="252"/>
                    <a:pt x="2300" y="252"/>
                  </a:cubicBezTo>
                  <a:cubicBezTo>
                    <a:pt x="2016" y="252"/>
                    <a:pt x="1701" y="284"/>
                    <a:pt x="1449" y="378"/>
                  </a:cubicBezTo>
                  <a:cubicBezTo>
                    <a:pt x="1166" y="473"/>
                    <a:pt x="914" y="599"/>
                    <a:pt x="693" y="788"/>
                  </a:cubicBezTo>
                  <a:cubicBezTo>
                    <a:pt x="473" y="945"/>
                    <a:pt x="315" y="1166"/>
                    <a:pt x="189" y="1450"/>
                  </a:cubicBezTo>
                  <a:cubicBezTo>
                    <a:pt x="63" y="1702"/>
                    <a:pt x="0" y="2017"/>
                    <a:pt x="0" y="2363"/>
                  </a:cubicBezTo>
                  <a:lnTo>
                    <a:pt x="0" y="11815"/>
                  </a:lnTo>
                  <a:cubicBezTo>
                    <a:pt x="0" y="12728"/>
                    <a:pt x="158" y="13421"/>
                    <a:pt x="473" y="13925"/>
                  </a:cubicBezTo>
                  <a:cubicBezTo>
                    <a:pt x="819" y="14398"/>
                    <a:pt x="1386" y="14650"/>
                    <a:pt x="2174" y="14650"/>
                  </a:cubicBezTo>
                  <a:cubicBezTo>
                    <a:pt x="3025" y="14650"/>
                    <a:pt x="3655" y="14398"/>
                    <a:pt x="4001" y="13925"/>
                  </a:cubicBezTo>
                  <a:cubicBezTo>
                    <a:pt x="4379" y="13421"/>
                    <a:pt x="4568" y="12728"/>
                    <a:pt x="4568" y="11815"/>
                  </a:cubicBezTo>
                  <a:lnTo>
                    <a:pt x="4568" y="6742"/>
                  </a:lnTo>
                  <a:cubicBezTo>
                    <a:pt x="4568" y="6175"/>
                    <a:pt x="4631" y="5703"/>
                    <a:pt x="4789" y="5325"/>
                  </a:cubicBezTo>
                  <a:cubicBezTo>
                    <a:pt x="4946" y="4947"/>
                    <a:pt x="5167" y="4632"/>
                    <a:pt x="5450" y="4379"/>
                  </a:cubicBezTo>
                  <a:cubicBezTo>
                    <a:pt x="5702" y="4127"/>
                    <a:pt x="6018" y="3970"/>
                    <a:pt x="6396" y="3844"/>
                  </a:cubicBezTo>
                  <a:cubicBezTo>
                    <a:pt x="6774" y="3718"/>
                    <a:pt x="7152" y="3623"/>
                    <a:pt x="7593" y="3592"/>
                  </a:cubicBezTo>
                  <a:cubicBezTo>
                    <a:pt x="8317" y="3529"/>
                    <a:pt x="8884" y="3371"/>
                    <a:pt x="9294" y="3088"/>
                  </a:cubicBezTo>
                  <a:cubicBezTo>
                    <a:pt x="9735" y="2804"/>
                    <a:pt x="9956" y="2332"/>
                    <a:pt x="9956" y="1733"/>
                  </a:cubicBezTo>
                  <a:cubicBezTo>
                    <a:pt x="9956" y="1513"/>
                    <a:pt x="9893" y="1324"/>
                    <a:pt x="9830" y="1103"/>
                  </a:cubicBezTo>
                  <a:cubicBezTo>
                    <a:pt x="9735" y="882"/>
                    <a:pt x="9641" y="693"/>
                    <a:pt x="9483" y="536"/>
                  </a:cubicBezTo>
                  <a:cubicBezTo>
                    <a:pt x="9326" y="378"/>
                    <a:pt x="9137" y="252"/>
                    <a:pt x="8916" y="158"/>
                  </a:cubicBezTo>
                  <a:cubicBezTo>
                    <a:pt x="8695" y="63"/>
                    <a:pt x="8412" y="0"/>
                    <a:pt x="8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44"/>
            <p:cNvSpPr/>
            <p:nvPr/>
          </p:nvSpPr>
          <p:spPr>
            <a:xfrm>
              <a:off x="1694682" y="491429"/>
              <a:ext cx="49093" cy="211250"/>
            </a:xfrm>
            <a:custGeom>
              <a:rect b="b" l="l" r="r" t="t"/>
              <a:pathLst>
                <a:path extrusionOk="0" h="21425" w="4979">
                  <a:moveTo>
                    <a:pt x="2489" y="1"/>
                  </a:moveTo>
                  <a:cubicBezTo>
                    <a:pt x="2111" y="1"/>
                    <a:pt x="1796" y="64"/>
                    <a:pt x="1481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46" y="3498"/>
                    <a:pt x="1229" y="3624"/>
                    <a:pt x="1513" y="3718"/>
                  </a:cubicBezTo>
                  <a:cubicBezTo>
                    <a:pt x="1828" y="3813"/>
                    <a:pt x="2143" y="3844"/>
                    <a:pt x="2489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687" y="3655"/>
                    <a:pt x="3970" y="3529"/>
                    <a:pt x="4191" y="3372"/>
                  </a:cubicBezTo>
                  <a:cubicBezTo>
                    <a:pt x="4411" y="3214"/>
                    <a:pt x="4600" y="2994"/>
                    <a:pt x="4758" y="2773"/>
                  </a:cubicBezTo>
                  <a:cubicBezTo>
                    <a:pt x="4884" y="2521"/>
                    <a:pt x="4978" y="2238"/>
                    <a:pt x="4978" y="1923"/>
                  </a:cubicBezTo>
                  <a:cubicBezTo>
                    <a:pt x="4978" y="1608"/>
                    <a:pt x="4884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89" y="1"/>
                  </a:cubicBezTo>
                  <a:close/>
                  <a:moveTo>
                    <a:pt x="2363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63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63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44"/>
            <p:cNvSpPr/>
            <p:nvPr/>
          </p:nvSpPr>
          <p:spPr>
            <a:xfrm>
              <a:off x="1774525" y="558226"/>
              <a:ext cx="141974" cy="144459"/>
            </a:xfrm>
            <a:custGeom>
              <a:rect b="b" l="l" r="r" t="t"/>
              <a:pathLst>
                <a:path extrusionOk="0" h="14651" w="14399">
                  <a:moveTo>
                    <a:pt x="9609" y="0"/>
                  </a:moveTo>
                  <a:cubicBezTo>
                    <a:pt x="9042" y="0"/>
                    <a:pt x="8475" y="63"/>
                    <a:pt x="7940" y="221"/>
                  </a:cubicBezTo>
                  <a:cubicBezTo>
                    <a:pt x="7404" y="378"/>
                    <a:pt x="6900" y="567"/>
                    <a:pt x="6459" y="851"/>
                  </a:cubicBezTo>
                  <a:cubicBezTo>
                    <a:pt x="6018" y="1103"/>
                    <a:pt x="5640" y="1418"/>
                    <a:pt x="5325" y="1796"/>
                  </a:cubicBezTo>
                  <a:cubicBezTo>
                    <a:pt x="4978" y="2174"/>
                    <a:pt x="4758" y="2615"/>
                    <a:pt x="4569" y="3056"/>
                  </a:cubicBezTo>
                  <a:cubicBezTo>
                    <a:pt x="4569" y="2143"/>
                    <a:pt x="4380" y="1450"/>
                    <a:pt x="4033" y="977"/>
                  </a:cubicBezTo>
                  <a:cubicBezTo>
                    <a:pt x="3655" y="473"/>
                    <a:pt x="3056" y="252"/>
                    <a:pt x="2206" y="252"/>
                  </a:cubicBezTo>
                  <a:cubicBezTo>
                    <a:pt x="1387" y="252"/>
                    <a:pt x="819" y="473"/>
                    <a:pt x="504" y="977"/>
                  </a:cubicBezTo>
                  <a:cubicBezTo>
                    <a:pt x="158" y="1450"/>
                    <a:pt x="0" y="2143"/>
                    <a:pt x="0" y="3056"/>
                  </a:cubicBezTo>
                  <a:lnTo>
                    <a:pt x="32" y="11815"/>
                  </a:lnTo>
                  <a:cubicBezTo>
                    <a:pt x="32" y="12728"/>
                    <a:pt x="189" y="13421"/>
                    <a:pt x="504" y="13925"/>
                  </a:cubicBezTo>
                  <a:cubicBezTo>
                    <a:pt x="851" y="14398"/>
                    <a:pt x="1418" y="14650"/>
                    <a:pt x="2206" y="14650"/>
                  </a:cubicBezTo>
                  <a:cubicBezTo>
                    <a:pt x="3056" y="14650"/>
                    <a:pt x="3655" y="14398"/>
                    <a:pt x="4033" y="13925"/>
                  </a:cubicBezTo>
                  <a:cubicBezTo>
                    <a:pt x="4411" y="13421"/>
                    <a:pt x="4600" y="12728"/>
                    <a:pt x="4600" y="11815"/>
                  </a:cubicBezTo>
                  <a:lnTo>
                    <a:pt x="4600" y="5892"/>
                  </a:lnTo>
                  <a:cubicBezTo>
                    <a:pt x="4600" y="5388"/>
                    <a:pt x="4663" y="4947"/>
                    <a:pt x="4821" y="4569"/>
                  </a:cubicBezTo>
                  <a:cubicBezTo>
                    <a:pt x="4978" y="4190"/>
                    <a:pt x="5167" y="3875"/>
                    <a:pt x="5451" y="3592"/>
                  </a:cubicBezTo>
                  <a:cubicBezTo>
                    <a:pt x="5703" y="3340"/>
                    <a:pt x="6018" y="3151"/>
                    <a:pt x="6364" y="3025"/>
                  </a:cubicBezTo>
                  <a:cubicBezTo>
                    <a:pt x="6711" y="2899"/>
                    <a:pt x="7089" y="2836"/>
                    <a:pt x="7499" y="2836"/>
                  </a:cubicBezTo>
                  <a:cubicBezTo>
                    <a:pt x="7814" y="2836"/>
                    <a:pt x="8129" y="2899"/>
                    <a:pt x="8412" y="2993"/>
                  </a:cubicBezTo>
                  <a:cubicBezTo>
                    <a:pt x="8696" y="3119"/>
                    <a:pt x="8948" y="3277"/>
                    <a:pt x="9137" y="3529"/>
                  </a:cubicBezTo>
                  <a:cubicBezTo>
                    <a:pt x="9357" y="3749"/>
                    <a:pt x="9515" y="4033"/>
                    <a:pt x="9641" y="4348"/>
                  </a:cubicBezTo>
                  <a:cubicBezTo>
                    <a:pt x="9767" y="4695"/>
                    <a:pt x="9830" y="5104"/>
                    <a:pt x="9830" y="5545"/>
                  </a:cubicBezTo>
                  <a:lnTo>
                    <a:pt x="9830" y="11815"/>
                  </a:lnTo>
                  <a:cubicBezTo>
                    <a:pt x="9830" y="12728"/>
                    <a:pt x="9987" y="13421"/>
                    <a:pt x="10334" y="13925"/>
                  </a:cubicBezTo>
                  <a:cubicBezTo>
                    <a:pt x="10649" y="14398"/>
                    <a:pt x="11216" y="14650"/>
                    <a:pt x="12004" y="14650"/>
                  </a:cubicBezTo>
                  <a:cubicBezTo>
                    <a:pt x="12854" y="14650"/>
                    <a:pt x="13484" y="14398"/>
                    <a:pt x="13831" y="13925"/>
                  </a:cubicBezTo>
                  <a:cubicBezTo>
                    <a:pt x="14209" y="13421"/>
                    <a:pt x="14398" y="12728"/>
                    <a:pt x="14398" y="11815"/>
                  </a:cubicBezTo>
                  <a:lnTo>
                    <a:pt x="14398" y="5356"/>
                  </a:lnTo>
                  <a:cubicBezTo>
                    <a:pt x="14398" y="4443"/>
                    <a:pt x="14272" y="3686"/>
                    <a:pt x="13989" y="2993"/>
                  </a:cubicBezTo>
                  <a:cubicBezTo>
                    <a:pt x="13737" y="2332"/>
                    <a:pt x="13358" y="1765"/>
                    <a:pt x="12917" y="1324"/>
                  </a:cubicBezTo>
                  <a:cubicBezTo>
                    <a:pt x="12476" y="882"/>
                    <a:pt x="11972" y="536"/>
                    <a:pt x="11405" y="315"/>
                  </a:cubicBezTo>
                  <a:cubicBezTo>
                    <a:pt x="10838" y="95"/>
                    <a:pt x="10239" y="0"/>
                    <a:pt x="96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44"/>
            <p:cNvSpPr/>
            <p:nvPr/>
          </p:nvSpPr>
          <p:spPr>
            <a:xfrm>
              <a:off x="1943530" y="558226"/>
              <a:ext cx="146007" cy="146007"/>
            </a:xfrm>
            <a:custGeom>
              <a:rect b="b" l="l" r="r" t="t"/>
              <a:pathLst>
                <a:path extrusionOk="0" h="14808" w="14808">
                  <a:moveTo>
                    <a:pt x="7719" y="2584"/>
                  </a:moveTo>
                  <a:cubicBezTo>
                    <a:pt x="8254" y="2584"/>
                    <a:pt x="8695" y="2678"/>
                    <a:pt x="9105" y="2836"/>
                  </a:cubicBezTo>
                  <a:cubicBezTo>
                    <a:pt x="9483" y="3025"/>
                    <a:pt x="9830" y="3277"/>
                    <a:pt x="10113" y="3592"/>
                  </a:cubicBezTo>
                  <a:cubicBezTo>
                    <a:pt x="10365" y="3907"/>
                    <a:pt x="10586" y="4253"/>
                    <a:pt x="10743" y="4695"/>
                  </a:cubicBezTo>
                  <a:cubicBezTo>
                    <a:pt x="10869" y="5136"/>
                    <a:pt x="10964" y="5577"/>
                    <a:pt x="10995" y="6112"/>
                  </a:cubicBezTo>
                  <a:lnTo>
                    <a:pt x="4474" y="6112"/>
                  </a:lnTo>
                  <a:cubicBezTo>
                    <a:pt x="4505" y="5608"/>
                    <a:pt x="4600" y="5167"/>
                    <a:pt x="4757" y="4726"/>
                  </a:cubicBezTo>
                  <a:cubicBezTo>
                    <a:pt x="4915" y="4316"/>
                    <a:pt x="5135" y="3938"/>
                    <a:pt x="5419" y="3623"/>
                  </a:cubicBezTo>
                  <a:cubicBezTo>
                    <a:pt x="5702" y="3308"/>
                    <a:pt x="6049" y="3056"/>
                    <a:pt x="6427" y="2867"/>
                  </a:cubicBezTo>
                  <a:cubicBezTo>
                    <a:pt x="6805" y="2678"/>
                    <a:pt x="7246" y="2584"/>
                    <a:pt x="7719" y="2584"/>
                  </a:cubicBezTo>
                  <a:close/>
                  <a:moveTo>
                    <a:pt x="7687" y="0"/>
                  </a:moveTo>
                  <a:cubicBezTo>
                    <a:pt x="6585" y="0"/>
                    <a:pt x="5545" y="189"/>
                    <a:pt x="4600" y="567"/>
                  </a:cubicBezTo>
                  <a:cubicBezTo>
                    <a:pt x="3655" y="945"/>
                    <a:pt x="2835" y="1481"/>
                    <a:pt x="2174" y="2143"/>
                  </a:cubicBezTo>
                  <a:cubicBezTo>
                    <a:pt x="1481" y="2804"/>
                    <a:pt x="945" y="3560"/>
                    <a:pt x="567" y="4474"/>
                  </a:cubicBezTo>
                  <a:cubicBezTo>
                    <a:pt x="189" y="5356"/>
                    <a:pt x="0" y="6333"/>
                    <a:pt x="0" y="7341"/>
                  </a:cubicBezTo>
                  <a:cubicBezTo>
                    <a:pt x="0" y="8601"/>
                    <a:pt x="189" y="9672"/>
                    <a:pt x="599" y="10617"/>
                  </a:cubicBezTo>
                  <a:cubicBezTo>
                    <a:pt x="977" y="11531"/>
                    <a:pt x="1544" y="12319"/>
                    <a:pt x="2237" y="12949"/>
                  </a:cubicBezTo>
                  <a:cubicBezTo>
                    <a:pt x="2930" y="13547"/>
                    <a:pt x="3749" y="14020"/>
                    <a:pt x="4694" y="14335"/>
                  </a:cubicBezTo>
                  <a:cubicBezTo>
                    <a:pt x="5639" y="14650"/>
                    <a:pt x="6679" y="14808"/>
                    <a:pt x="7782" y="14808"/>
                  </a:cubicBezTo>
                  <a:cubicBezTo>
                    <a:pt x="8349" y="14808"/>
                    <a:pt x="8979" y="14776"/>
                    <a:pt x="9609" y="14713"/>
                  </a:cubicBezTo>
                  <a:cubicBezTo>
                    <a:pt x="10239" y="14650"/>
                    <a:pt x="10838" y="14524"/>
                    <a:pt x="11436" y="14335"/>
                  </a:cubicBezTo>
                  <a:cubicBezTo>
                    <a:pt x="12003" y="14178"/>
                    <a:pt x="12508" y="13925"/>
                    <a:pt x="12949" y="13642"/>
                  </a:cubicBezTo>
                  <a:cubicBezTo>
                    <a:pt x="13390" y="13327"/>
                    <a:pt x="13705" y="12949"/>
                    <a:pt x="13894" y="12508"/>
                  </a:cubicBezTo>
                  <a:cubicBezTo>
                    <a:pt x="13957" y="12319"/>
                    <a:pt x="13988" y="12130"/>
                    <a:pt x="13988" y="11941"/>
                  </a:cubicBezTo>
                  <a:cubicBezTo>
                    <a:pt x="13988" y="11626"/>
                    <a:pt x="13894" y="11342"/>
                    <a:pt x="13705" y="11090"/>
                  </a:cubicBezTo>
                  <a:cubicBezTo>
                    <a:pt x="13516" y="10870"/>
                    <a:pt x="13264" y="10743"/>
                    <a:pt x="12949" y="10743"/>
                  </a:cubicBezTo>
                  <a:cubicBezTo>
                    <a:pt x="12854" y="10743"/>
                    <a:pt x="12728" y="10743"/>
                    <a:pt x="12602" y="10807"/>
                  </a:cubicBezTo>
                  <a:cubicBezTo>
                    <a:pt x="12224" y="10933"/>
                    <a:pt x="11877" y="11059"/>
                    <a:pt x="11531" y="11153"/>
                  </a:cubicBezTo>
                  <a:cubicBezTo>
                    <a:pt x="11184" y="11279"/>
                    <a:pt x="10838" y="11374"/>
                    <a:pt x="10491" y="11468"/>
                  </a:cubicBezTo>
                  <a:cubicBezTo>
                    <a:pt x="10176" y="11563"/>
                    <a:pt x="9798" y="11626"/>
                    <a:pt x="9452" y="11689"/>
                  </a:cubicBezTo>
                  <a:cubicBezTo>
                    <a:pt x="9105" y="11752"/>
                    <a:pt x="8727" y="11752"/>
                    <a:pt x="8317" y="11752"/>
                  </a:cubicBezTo>
                  <a:cubicBezTo>
                    <a:pt x="7057" y="11752"/>
                    <a:pt x="6112" y="11437"/>
                    <a:pt x="5482" y="10807"/>
                  </a:cubicBezTo>
                  <a:cubicBezTo>
                    <a:pt x="4883" y="10176"/>
                    <a:pt x="4537" y="9294"/>
                    <a:pt x="4505" y="8129"/>
                  </a:cubicBezTo>
                  <a:lnTo>
                    <a:pt x="13358" y="8129"/>
                  </a:lnTo>
                  <a:cubicBezTo>
                    <a:pt x="13799" y="8129"/>
                    <a:pt x="14177" y="8034"/>
                    <a:pt x="14429" y="7845"/>
                  </a:cubicBezTo>
                  <a:cubicBezTo>
                    <a:pt x="14681" y="7656"/>
                    <a:pt x="14807" y="7372"/>
                    <a:pt x="14807" y="6963"/>
                  </a:cubicBezTo>
                  <a:cubicBezTo>
                    <a:pt x="14807" y="6049"/>
                    <a:pt x="14650" y="5136"/>
                    <a:pt x="14366" y="4285"/>
                  </a:cubicBezTo>
                  <a:cubicBezTo>
                    <a:pt x="14083" y="3466"/>
                    <a:pt x="13642" y="2710"/>
                    <a:pt x="13075" y="2080"/>
                  </a:cubicBezTo>
                  <a:cubicBezTo>
                    <a:pt x="12476" y="1450"/>
                    <a:pt x="11751" y="945"/>
                    <a:pt x="10869" y="567"/>
                  </a:cubicBezTo>
                  <a:cubicBezTo>
                    <a:pt x="9987" y="189"/>
                    <a:pt x="8916" y="0"/>
                    <a:pt x="7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44"/>
            <p:cNvSpPr/>
            <p:nvPr/>
          </p:nvSpPr>
          <p:spPr>
            <a:xfrm>
              <a:off x="1618194" y="494575"/>
              <a:ext cx="44100" cy="2112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087" name="Google Shape;1087;p44"/>
          <p:cNvGrpSpPr/>
          <p:nvPr/>
        </p:nvGrpSpPr>
        <p:grpSpPr>
          <a:xfrm>
            <a:off x="2266950" y="561950"/>
            <a:ext cx="3458350" cy="62400"/>
            <a:chOff x="2266950" y="561950"/>
            <a:chExt cx="3458350" cy="62400"/>
          </a:xfrm>
        </p:grpSpPr>
        <p:sp>
          <p:nvSpPr>
            <p:cNvPr id="1088" name="Google Shape;1088;p44"/>
            <p:cNvSpPr/>
            <p:nvPr/>
          </p:nvSpPr>
          <p:spPr>
            <a:xfrm>
              <a:off x="2266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44"/>
            <p:cNvSpPr/>
            <p:nvPr/>
          </p:nvSpPr>
          <p:spPr>
            <a:xfrm>
              <a:off x="2414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44"/>
            <p:cNvSpPr/>
            <p:nvPr/>
          </p:nvSpPr>
          <p:spPr>
            <a:xfrm>
              <a:off x="2562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44"/>
            <p:cNvSpPr/>
            <p:nvPr/>
          </p:nvSpPr>
          <p:spPr>
            <a:xfrm>
              <a:off x="2709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44"/>
            <p:cNvSpPr/>
            <p:nvPr/>
          </p:nvSpPr>
          <p:spPr>
            <a:xfrm>
              <a:off x="28575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44"/>
            <p:cNvSpPr/>
            <p:nvPr/>
          </p:nvSpPr>
          <p:spPr>
            <a:xfrm>
              <a:off x="30052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44"/>
            <p:cNvSpPr/>
            <p:nvPr/>
          </p:nvSpPr>
          <p:spPr>
            <a:xfrm>
              <a:off x="31528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44"/>
            <p:cNvSpPr/>
            <p:nvPr/>
          </p:nvSpPr>
          <p:spPr>
            <a:xfrm>
              <a:off x="33005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44"/>
            <p:cNvSpPr/>
            <p:nvPr/>
          </p:nvSpPr>
          <p:spPr>
            <a:xfrm>
              <a:off x="34481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44"/>
            <p:cNvSpPr/>
            <p:nvPr/>
          </p:nvSpPr>
          <p:spPr>
            <a:xfrm>
              <a:off x="35958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44"/>
            <p:cNvSpPr/>
            <p:nvPr/>
          </p:nvSpPr>
          <p:spPr>
            <a:xfrm>
              <a:off x="37434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44"/>
            <p:cNvSpPr/>
            <p:nvPr/>
          </p:nvSpPr>
          <p:spPr>
            <a:xfrm>
              <a:off x="38911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44"/>
            <p:cNvSpPr/>
            <p:nvPr/>
          </p:nvSpPr>
          <p:spPr>
            <a:xfrm>
              <a:off x="40387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44"/>
            <p:cNvSpPr/>
            <p:nvPr/>
          </p:nvSpPr>
          <p:spPr>
            <a:xfrm>
              <a:off x="41864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44"/>
            <p:cNvSpPr/>
            <p:nvPr/>
          </p:nvSpPr>
          <p:spPr>
            <a:xfrm>
              <a:off x="43340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44"/>
            <p:cNvSpPr/>
            <p:nvPr/>
          </p:nvSpPr>
          <p:spPr>
            <a:xfrm>
              <a:off x="44817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44"/>
            <p:cNvSpPr/>
            <p:nvPr/>
          </p:nvSpPr>
          <p:spPr>
            <a:xfrm>
              <a:off x="46293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44"/>
            <p:cNvSpPr/>
            <p:nvPr/>
          </p:nvSpPr>
          <p:spPr>
            <a:xfrm>
              <a:off x="47770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44"/>
            <p:cNvSpPr/>
            <p:nvPr/>
          </p:nvSpPr>
          <p:spPr>
            <a:xfrm>
              <a:off x="49246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44"/>
            <p:cNvSpPr/>
            <p:nvPr/>
          </p:nvSpPr>
          <p:spPr>
            <a:xfrm>
              <a:off x="50723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44"/>
            <p:cNvSpPr/>
            <p:nvPr/>
          </p:nvSpPr>
          <p:spPr>
            <a:xfrm>
              <a:off x="5219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44"/>
            <p:cNvSpPr/>
            <p:nvPr/>
          </p:nvSpPr>
          <p:spPr>
            <a:xfrm>
              <a:off x="5367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44"/>
            <p:cNvSpPr/>
            <p:nvPr/>
          </p:nvSpPr>
          <p:spPr>
            <a:xfrm>
              <a:off x="5515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44"/>
            <p:cNvSpPr/>
            <p:nvPr/>
          </p:nvSpPr>
          <p:spPr>
            <a:xfrm>
              <a:off x="5662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12" name="Google Shape;1112;p44"/>
          <p:cNvSpPr/>
          <p:nvPr/>
        </p:nvSpPr>
        <p:spPr>
          <a:xfrm>
            <a:off x="5846050" y="426325"/>
            <a:ext cx="323459" cy="319493"/>
          </a:xfrm>
          <a:custGeom>
            <a:rect b="b" l="l" r="r" t="t"/>
            <a:pathLst>
              <a:path extrusionOk="0" h="12607" w="12761">
                <a:moveTo>
                  <a:pt x="1860" y="2084"/>
                </a:moveTo>
                <a:lnTo>
                  <a:pt x="7373" y="2997"/>
                </a:lnTo>
                <a:lnTo>
                  <a:pt x="5861" y="4509"/>
                </a:lnTo>
                <a:lnTo>
                  <a:pt x="1261" y="2682"/>
                </a:lnTo>
                <a:lnTo>
                  <a:pt x="1860" y="2084"/>
                </a:lnTo>
                <a:close/>
                <a:moveTo>
                  <a:pt x="11229" y="836"/>
                </a:moveTo>
                <a:cubicBezTo>
                  <a:pt x="11412" y="836"/>
                  <a:pt x="11578" y="881"/>
                  <a:pt x="11689" y="981"/>
                </a:cubicBezTo>
                <a:cubicBezTo>
                  <a:pt x="11847" y="1107"/>
                  <a:pt x="11878" y="1359"/>
                  <a:pt x="11847" y="1611"/>
                </a:cubicBezTo>
                <a:cubicBezTo>
                  <a:pt x="11815" y="1894"/>
                  <a:pt x="11658" y="2210"/>
                  <a:pt x="11500" y="2367"/>
                </a:cubicBezTo>
                <a:lnTo>
                  <a:pt x="7405" y="6463"/>
                </a:lnTo>
                <a:lnTo>
                  <a:pt x="5168" y="8700"/>
                </a:lnTo>
                <a:cubicBezTo>
                  <a:pt x="5073" y="8794"/>
                  <a:pt x="5010" y="8952"/>
                  <a:pt x="5042" y="9078"/>
                </a:cubicBezTo>
                <a:lnTo>
                  <a:pt x="5262" y="10306"/>
                </a:lnTo>
                <a:lnTo>
                  <a:pt x="4223" y="11377"/>
                </a:lnTo>
                <a:lnTo>
                  <a:pt x="3782" y="9204"/>
                </a:lnTo>
                <a:cubicBezTo>
                  <a:pt x="3750" y="9046"/>
                  <a:pt x="3624" y="8952"/>
                  <a:pt x="3466" y="8889"/>
                </a:cubicBezTo>
                <a:lnTo>
                  <a:pt x="1293" y="8479"/>
                </a:lnTo>
                <a:lnTo>
                  <a:pt x="2364" y="7408"/>
                </a:lnTo>
                <a:lnTo>
                  <a:pt x="3624" y="7628"/>
                </a:lnTo>
                <a:cubicBezTo>
                  <a:pt x="3659" y="7646"/>
                  <a:pt x="3697" y="7654"/>
                  <a:pt x="3734" y="7654"/>
                </a:cubicBezTo>
                <a:cubicBezTo>
                  <a:pt x="3831" y="7654"/>
                  <a:pt x="3925" y="7602"/>
                  <a:pt x="3971" y="7534"/>
                </a:cubicBezTo>
                <a:lnTo>
                  <a:pt x="6207" y="5266"/>
                </a:lnTo>
                <a:lnTo>
                  <a:pt x="10272" y="1233"/>
                </a:lnTo>
                <a:cubicBezTo>
                  <a:pt x="10496" y="988"/>
                  <a:pt x="10892" y="836"/>
                  <a:pt x="11229" y="836"/>
                </a:cubicBezTo>
                <a:close/>
                <a:moveTo>
                  <a:pt x="9641" y="5360"/>
                </a:moveTo>
                <a:lnTo>
                  <a:pt x="10587" y="10873"/>
                </a:lnTo>
                <a:lnTo>
                  <a:pt x="9988" y="11472"/>
                </a:lnTo>
                <a:lnTo>
                  <a:pt x="8161" y="6872"/>
                </a:lnTo>
                <a:lnTo>
                  <a:pt x="9641" y="5360"/>
                </a:lnTo>
                <a:close/>
                <a:moveTo>
                  <a:pt x="11241" y="1"/>
                </a:moveTo>
                <a:cubicBezTo>
                  <a:pt x="10688" y="1"/>
                  <a:pt x="10104" y="248"/>
                  <a:pt x="9736" y="634"/>
                </a:cubicBezTo>
                <a:lnTo>
                  <a:pt x="8066" y="2304"/>
                </a:lnTo>
                <a:lnTo>
                  <a:pt x="1765" y="1233"/>
                </a:lnTo>
                <a:cubicBezTo>
                  <a:pt x="1742" y="1227"/>
                  <a:pt x="1718" y="1225"/>
                  <a:pt x="1693" y="1225"/>
                </a:cubicBezTo>
                <a:cubicBezTo>
                  <a:pt x="1585" y="1225"/>
                  <a:pt x="1470" y="1276"/>
                  <a:pt x="1419" y="1327"/>
                </a:cubicBezTo>
                <a:lnTo>
                  <a:pt x="221" y="2525"/>
                </a:lnTo>
                <a:cubicBezTo>
                  <a:pt x="158" y="2588"/>
                  <a:pt x="64" y="2745"/>
                  <a:pt x="127" y="2903"/>
                </a:cubicBezTo>
                <a:cubicBezTo>
                  <a:pt x="158" y="3029"/>
                  <a:pt x="221" y="3155"/>
                  <a:pt x="348" y="3218"/>
                </a:cubicBezTo>
                <a:lnTo>
                  <a:pt x="5199" y="5171"/>
                </a:lnTo>
                <a:lnTo>
                  <a:pt x="3561" y="6809"/>
                </a:lnTo>
                <a:lnTo>
                  <a:pt x="2301" y="6589"/>
                </a:lnTo>
                <a:cubicBezTo>
                  <a:pt x="2267" y="6572"/>
                  <a:pt x="2231" y="6564"/>
                  <a:pt x="2195" y="6564"/>
                </a:cubicBezTo>
                <a:cubicBezTo>
                  <a:pt x="2095" y="6564"/>
                  <a:pt x="1992" y="6622"/>
                  <a:pt x="1923" y="6715"/>
                </a:cubicBezTo>
                <a:lnTo>
                  <a:pt x="158" y="8479"/>
                </a:lnTo>
                <a:cubicBezTo>
                  <a:pt x="32" y="8605"/>
                  <a:pt x="1" y="8731"/>
                  <a:pt x="32" y="8857"/>
                </a:cubicBezTo>
                <a:cubicBezTo>
                  <a:pt x="95" y="9015"/>
                  <a:pt x="190" y="9109"/>
                  <a:pt x="348" y="9141"/>
                </a:cubicBezTo>
                <a:lnTo>
                  <a:pt x="2994" y="9645"/>
                </a:lnTo>
                <a:lnTo>
                  <a:pt x="3498" y="12291"/>
                </a:lnTo>
                <a:cubicBezTo>
                  <a:pt x="3561" y="12449"/>
                  <a:pt x="3656" y="12575"/>
                  <a:pt x="3782" y="12606"/>
                </a:cubicBezTo>
                <a:lnTo>
                  <a:pt x="3908" y="12606"/>
                </a:lnTo>
                <a:cubicBezTo>
                  <a:pt x="4034" y="12606"/>
                  <a:pt x="4097" y="12575"/>
                  <a:pt x="4191" y="12480"/>
                </a:cubicBezTo>
                <a:lnTo>
                  <a:pt x="5955" y="10716"/>
                </a:lnTo>
                <a:cubicBezTo>
                  <a:pt x="6018" y="10653"/>
                  <a:pt x="6113" y="10464"/>
                  <a:pt x="6081" y="10369"/>
                </a:cubicBezTo>
                <a:lnTo>
                  <a:pt x="5829" y="9109"/>
                </a:lnTo>
                <a:lnTo>
                  <a:pt x="7499" y="7439"/>
                </a:lnTo>
                <a:lnTo>
                  <a:pt x="9421" y="12291"/>
                </a:lnTo>
                <a:cubicBezTo>
                  <a:pt x="9452" y="12417"/>
                  <a:pt x="9578" y="12543"/>
                  <a:pt x="9736" y="12543"/>
                </a:cubicBezTo>
                <a:lnTo>
                  <a:pt x="9799" y="12543"/>
                </a:lnTo>
                <a:cubicBezTo>
                  <a:pt x="9925" y="12543"/>
                  <a:pt x="9988" y="12480"/>
                  <a:pt x="10083" y="12417"/>
                </a:cubicBezTo>
                <a:lnTo>
                  <a:pt x="11248" y="11220"/>
                </a:lnTo>
                <a:cubicBezTo>
                  <a:pt x="11343" y="11157"/>
                  <a:pt x="11374" y="10999"/>
                  <a:pt x="11374" y="10873"/>
                </a:cubicBezTo>
                <a:lnTo>
                  <a:pt x="10303" y="4572"/>
                </a:lnTo>
                <a:lnTo>
                  <a:pt x="11973" y="2903"/>
                </a:lnTo>
                <a:cubicBezTo>
                  <a:pt x="12288" y="2588"/>
                  <a:pt x="12477" y="2178"/>
                  <a:pt x="12571" y="1705"/>
                </a:cubicBezTo>
                <a:cubicBezTo>
                  <a:pt x="12760" y="1201"/>
                  <a:pt x="12603" y="729"/>
                  <a:pt x="12288" y="414"/>
                </a:cubicBezTo>
                <a:cubicBezTo>
                  <a:pt x="12013" y="126"/>
                  <a:pt x="11635" y="1"/>
                  <a:pt x="112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13" name="Google Shape;1113;p44"/>
          <p:cNvGrpSpPr/>
          <p:nvPr/>
        </p:nvGrpSpPr>
        <p:grpSpPr>
          <a:xfrm>
            <a:off x="624714" y="381177"/>
            <a:ext cx="470629" cy="435824"/>
            <a:chOff x="431275" y="-2657275"/>
            <a:chExt cx="1086150" cy="1005825"/>
          </a:xfrm>
        </p:grpSpPr>
        <p:sp>
          <p:nvSpPr>
            <p:cNvPr id="1114" name="Google Shape;1114;p44"/>
            <p:cNvSpPr/>
            <p:nvPr/>
          </p:nvSpPr>
          <p:spPr>
            <a:xfrm>
              <a:off x="603775" y="-2498175"/>
              <a:ext cx="734875" cy="147300"/>
            </a:xfrm>
            <a:custGeom>
              <a:rect b="b" l="l" r="r" t="t"/>
              <a:pathLst>
                <a:path extrusionOk="0" h="5892" w="29395">
                  <a:moveTo>
                    <a:pt x="1229" y="0"/>
                  </a:moveTo>
                  <a:lnTo>
                    <a:pt x="0" y="2174"/>
                  </a:lnTo>
                  <a:cubicBezTo>
                    <a:pt x="410" y="2395"/>
                    <a:pt x="6805" y="5892"/>
                    <a:pt x="15249" y="5892"/>
                  </a:cubicBezTo>
                  <a:cubicBezTo>
                    <a:pt x="19596" y="5892"/>
                    <a:pt x="24511" y="4978"/>
                    <a:pt x="29394" y="2174"/>
                  </a:cubicBezTo>
                  <a:lnTo>
                    <a:pt x="28166" y="0"/>
                  </a:lnTo>
                  <a:cubicBezTo>
                    <a:pt x="23759" y="2526"/>
                    <a:pt x="19292" y="3368"/>
                    <a:pt x="15296" y="3368"/>
                  </a:cubicBezTo>
                  <a:cubicBezTo>
                    <a:pt x="7380" y="3368"/>
                    <a:pt x="1313" y="63"/>
                    <a:pt x="1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15" name="Google Shape;1115;p44"/>
            <p:cNvGrpSpPr/>
            <p:nvPr/>
          </p:nvGrpSpPr>
          <p:grpSpPr>
            <a:xfrm>
              <a:off x="431275" y="-2657275"/>
              <a:ext cx="1086150" cy="1005825"/>
              <a:chOff x="431275" y="-2657275"/>
              <a:chExt cx="1086150" cy="1005825"/>
            </a:xfrm>
          </p:grpSpPr>
          <p:sp>
            <p:nvSpPr>
              <p:cNvPr id="1116" name="Google Shape;1116;p44"/>
              <p:cNvSpPr/>
              <p:nvPr/>
            </p:nvSpPr>
            <p:spPr>
              <a:xfrm>
                <a:off x="468300" y="-2657275"/>
                <a:ext cx="1005825" cy="1005825"/>
              </a:xfrm>
              <a:custGeom>
                <a:rect b="b" l="l" r="r" t="t"/>
                <a:pathLst>
                  <a:path extrusionOk="0" h="40233" w="40233">
                    <a:moveTo>
                      <a:pt x="20132" y="2458"/>
                    </a:moveTo>
                    <a:cubicBezTo>
                      <a:pt x="29836" y="2458"/>
                      <a:pt x="37743" y="10397"/>
                      <a:pt x="37743" y="20101"/>
                    </a:cubicBezTo>
                    <a:cubicBezTo>
                      <a:pt x="37743" y="29836"/>
                      <a:pt x="29836" y="37743"/>
                      <a:pt x="20132" y="37743"/>
                    </a:cubicBezTo>
                    <a:cubicBezTo>
                      <a:pt x="10397" y="37743"/>
                      <a:pt x="2489" y="29836"/>
                      <a:pt x="2489" y="20101"/>
                    </a:cubicBezTo>
                    <a:cubicBezTo>
                      <a:pt x="2489" y="10397"/>
                      <a:pt x="10397" y="2458"/>
                      <a:pt x="20132" y="2458"/>
                    </a:cubicBezTo>
                    <a:close/>
                    <a:moveTo>
                      <a:pt x="20132" y="0"/>
                    </a:moveTo>
                    <a:cubicBezTo>
                      <a:pt x="9042" y="0"/>
                      <a:pt x="0" y="9011"/>
                      <a:pt x="0" y="20101"/>
                    </a:cubicBezTo>
                    <a:cubicBezTo>
                      <a:pt x="0" y="31190"/>
                      <a:pt x="9042" y="40232"/>
                      <a:pt x="20132" y="40232"/>
                    </a:cubicBezTo>
                    <a:cubicBezTo>
                      <a:pt x="31222" y="40232"/>
                      <a:pt x="40232" y="31190"/>
                      <a:pt x="40232" y="20101"/>
                    </a:cubicBezTo>
                    <a:cubicBezTo>
                      <a:pt x="40232" y="9011"/>
                      <a:pt x="31222" y="0"/>
                      <a:pt x="20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7" name="Google Shape;1117;p44"/>
              <p:cNvSpPr/>
              <p:nvPr/>
            </p:nvSpPr>
            <p:spPr>
              <a:xfrm>
                <a:off x="940075" y="-2626550"/>
                <a:ext cx="62250" cy="943600"/>
              </a:xfrm>
              <a:custGeom>
                <a:rect b="b" l="l" r="r" t="t"/>
                <a:pathLst>
                  <a:path extrusionOk="0" h="37744" w="2490">
                    <a:moveTo>
                      <a:pt x="1" y="0"/>
                    </a:moveTo>
                    <a:lnTo>
                      <a:pt x="1" y="37743"/>
                    </a:lnTo>
                    <a:lnTo>
                      <a:pt x="2490" y="37743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8" name="Google Shape;1118;p44"/>
              <p:cNvSpPr/>
              <p:nvPr/>
            </p:nvSpPr>
            <p:spPr>
              <a:xfrm>
                <a:off x="499800" y="-2185500"/>
                <a:ext cx="943600" cy="62250"/>
              </a:xfrm>
              <a:custGeom>
                <a:rect b="b" l="l" r="r" t="t"/>
                <a:pathLst>
                  <a:path extrusionOk="0" h="2490" w="37744">
                    <a:moveTo>
                      <a:pt x="1" y="1"/>
                    </a:moveTo>
                    <a:lnTo>
                      <a:pt x="1" y="2490"/>
                    </a:lnTo>
                    <a:lnTo>
                      <a:pt x="37744" y="2490"/>
                    </a:lnTo>
                    <a:lnTo>
                      <a:pt x="377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19" name="Google Shape;1119;p44"/>
              <p:cNvSpPr/>
              <p:nvPr/>
            </p:nvSpPr>
            <p:spPr>
              <a:xfrm>
                <a:off x="431275" y="-2648600"/>
                <a:ext cx="489150" cy="980600"/>
              </a:xfrm>
              <a:custGeom>
                <a:rect b="b" l="l" r="r" t="t"/>
                <a:pathLst>
                  <a:path extrusionOk="0" h="39224" w="19566">
                    <a:moveTo>
                      <a:pt x="17738" y="0"/>
                    </a:moveTo>
                    <a:cubicBezTo>
                      <a:pt x="17580" y="189"/>
                      <a:pt x="1" y="18304"/>
                      <a:pt x="17675" y="39224"/>
                    </a:cubicBezTo>
                    <a:lnTo>
                      <a:pt x="19565" y="37617"/>
                    </a:lnTo>
                    <a:cubicBezTo>
                      <a:pt x="3403" y="18462"/>
                      <a:pt x="18841" y="2426"/>
                      <a:pt x="19502" y="1764"/>
                    </a:cubicBezTo>
                    <a:lnTo>
                      <a:pt x="1773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0" name="Google Shape;1120;p44"/>
              <p:cNvSpPr/>
              <p:nvPr/>
            </p:nvSpPr>
            <p:spPr>
              <a:xfrm>
                <a:off x="1028300" y="-2648600"/>
                <a:ext cx="489125" cy="980600"/>
              </a:xfrm>
              <a:custGeom>
                <a:rect b="b" l="l" r="r" t="t"/>
                <a:pathLst>
                  <a:path extrusionOk="0" h="39224" w="19565">
                    <a:moveTo>
                      <a:pt x="1828" y="0"/>
                    </a:moveTo>
                    <a:lnTo>
                      <a:pt x="63" y="1764"/>
                    </a:lnTo>
                    <a:cubicBezTo>
                      <a:pt x="725" y="2426"/>
                      <a:pt x="16162" y="18462"/>
                      <a:pt x="0" y="37617"/>
                    </a:cubicBezTo>
                    <a:lnTo>
                      <a:pt x="1891" y="39224"/>
                    </a:lnTo>
                    <a:cubicBezTo>
                      <a:pt x="19565" y="18304"/>
                      <a:pt x="2017" y="189"/>
                      <a:pt x="1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21" name="Google Shape;1121;p44"/>
              <p:cNvSpPr/>
              <p:nvPr/>
            </p:nvSpPr>
            <p:spPr>
              <a:xfrm>
                <a:off x="603775" y="-1954300"/>
                <a:ext cx="734875" cy="147675"/>
              </a:xfrm>
              <a:custGeom>
                <a:rect b="b" l="l" r="r" t="t"/>
                <a:pathLst>
                  <a:path extrusionOk="0" h="5907" w="29395">
                    <a:moveTo>
                      <a:pt x="14146" y="0"/>
                    </a:moveTo>
                    <a:cubicBezTo>
                      <a:pt x="9789" y="0"/>
                      <a:pt x="4891" y="934"/>
                      <a:pt x="0" y="3733"/>
                    </a:cubicBezTo>
                    <a:lnTo>
                      <a:pt x="1229" y="5875"/>
                    </a:lnTo>
                    <a:cubicBezTo>
                      <a:pt x="5623" y="3367"/>
                      <a:pt x="10078" y="2530"/>
                      <a:pt x="14065" y="2530"/>
                    </a:cubicBezTo>
                    <a:cubicBezTo>
                      <a:pt x="21998" y="2530"/>
                      <a:pt x="28082" y="5844"/>
                      <a:pt x="28166" y="5907"/>
                    </a:cubicBezTo>
                    <a:lnTo>
                      <a:pt x="29394" y="3733"/>
                    </a:lnTo>
                    <a:cubicBezTo>
                      <a:pt x="29000" y="3504"/>
                      <a:pt x="22588" y="0"/>
                      <a:pt x="141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1122" name="Google Shape;1122;p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6475" y="1183924"/>
            <a:ext cx="1667925" cy="2223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3" name="Google Shape;1123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63826" y="1920025"/>
            <a:ext cx="1574073" cy="279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7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45"/>
          <p:cNvSpPr txBox="1"/>
          <p:nvPr>
            <p:ph idx="4294967295" type="ctrTitle"/>
          </p:nvPr>
        </p:nvSpPr>
        <p:spPr>
          <a:xfrm>
            <a:off x="704850" y="1123950"/>
            <a:ext cx="7739100" cy="80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rPr>
              <a:t>Cultura</a:t>
            </a:r>
            <a:r>
              <a:rPr lang="en" sz="2500"/>
              <a:t> </a:t>
            </a:r>
            <a:endParaRPr sz="2500"/>
          </a:p>
        </p:txBody>
      </p:sp>
      <p:grpSp>
        <p:nvGrpSpPr>
          <p:cNvPr id="1129" name="Google Shape;1129;p45"/>
          <p:cNvGrpSpPr/>
          <p:nvPr/>
        </p:nvGrpSpPr>
        <p:grpSpPr>
          <a:xfrm>
            <a:off x="1192931" y="465829"/>
            <a:ext cx="896605" cy="214346"/>
            <a:chOff x="1192931" y="491429"/>
            <a:chExt cx="896605" cy="214346"/>
          </a:xfrm>
        </p:grpSpPr>
        <p:sp>
          <p:nvSpPr>
            <p:cNvPr id="1130" name="Google Shape;1130;p45"/>
            <p:cNvSpPr/>
            <p:nvPr/>
          </p:nvSpPr>
          <p:spPr>
            <a:xfrm>
              <a:off x="1192931" y="497641"/>
              <a:ext cx="195396" cy="205039"/>
            </a:xfrm>
            <a:custGeom>
              <a:rect b="b" l="l" r="r" t="t"/>
              <a:pathLst>
                <a:path extrusionOk="0" h="20795" w="19817">
                  <a:moveTo>
                    <a:pt x="9893" y="3907"/>
                  </a:moveTo>
                  <a:lnTo>
                    <a:pt x="13012" y="13107"/>
                  </a:lnTo>
                  <a:lnTo>
                    <a:pt x="6679" y="13107"/>
                  </a:lnTo>
                  <a:lnTo>
                    <a:pt x="9830" y="3907"/>
                  </a:lnTo>
                  <a:close/>
                  <a:moveTo>
                    <a:pt x="9861" y="1"/>
                  </a:moveTo>
                  <a:cubicBezTo>
                    <a:pt x="9137" y="1"/>
                    <a:pt x="8507" y="127"/>
                    <a:pt x="8003" y="410"/>
                  </a:cubicBezTo>
                  <a:cubicBezTo>
                    <a:pt x="7467" y="662"/>
                    <a:pt x="7026" y="1041"/>
                    <a:pt x="6616" y="1576"/>
                  </a:cubicBezTo>
                  <a:cubicBezTo>
                    <a:pt x="6238" y="2080"/>
                    <a:pt x="5860" y="2710"/>
                    <a:pt x="5545" y="3466"/>
                  </a:cubicBezTo>
                  <a:cubicBezTo>
                    <a:pt x="5199" y="4223"/>
                    <a:pt x="4852" y="5073"/>
                    <a:pt x="4506" y="6050"/>
                  </a:cubicBezTo>
                  <a:lnTo>
                    <a:pt x="630" y="16446"/>
                  </a:lnTo>
                  <a:cubicBezTo>
                    <a:pt x="567" y="16635"/>
                    <a:pt x="504" y="16793"/>
                    <a:pt x="441" y="16982"/>
                  </a:cubicBezTo>
                  <a:cubicBezTo>
                    <a:pt x="347" y="17171"/>
                    <a:pt x="284" y="17360"/>
                    <a:pt x="221" y="17549"/>
                  </a:cubicBezTo>
                  <a:cubicBezTo>
                    <a:pt x="158" y="17738"/>
                    <a:pt x="95" y="17927"/>
                    <a:pt x="63" y="18116"/>
                  </a:cubicBezTo>
                  <a:cubicBezTo>
                    <a:pt x="0" y="18274"/>
                    <a:pt x="0" y="18431"/>
                    <a:pt x="0" y="18589"/>
                  </a:cubicBezTo>
                  <a:cubicBezTo>
                    <a:pt x="0" y="18935"/>
                    <a:pt x="63" y="19250"/>
                    <a:pt x="189" y="19534"/>
                  </a:cubicBezTo>
                  <a:cubicBezTo>
                    <a:pt x="315" y="19786"/>
                    <a:pt x="473" y="20006"/>
                    <a:pt x="693" y="20196"/>
                  </a:cubicBezTo>
                  <a:cubicBezTo>
                    <a:pt x="914" y="20385"/>
                    <a:pt x="1166" y="20542"/>
                    <a:pt x="1481" y="20637"/>
                  </a:cubicBezTo>
                  <a:cubicBezTo>
                    <a:pt x="1765" y="20731"/>
                    <a:pt x="2080" y="20794"/>
                    <a:pt x="2395" y="20794"/>
                  </a:cubicBezTo>
                  <a:cubicBezTo>
                    <a:pt x="2773" y="20794"/>
                    <a:pt x="3088" y="20731"/>
                    <a:pt x="3371" y="20637"/>
                  </a:cubicBezTo>
                  <a:cubicBezTo>
                    <a:pt x="3655" y="20542"/>
                    <a:pt x="3875" y="20385"/>
                    <a:pt x="4096" y="20164"/>
                  </a:cubicBezTo>
                  <a:cubicBezTo>
                    <a:pt x="4316" y="19912"/>
                    <a:pt x="4506" y="19628"/>
                    <a:pt x="4695" y="19250"/>
                  </a:cubicBezTo>
                  <a:cubicBezTo>
                    <a:pt x="4852" y="18872"/>
                    <a:pt x="5041" y="18431"/>
                    <a:pt x="5199" y="17896"/>
                  </a:cubicBezTo>
                  <a:lnTo>
                    <a:pt x="5797" y="16068"/>
                  </a:lnTo>
                  <a:lnTo>
                    <a:pt x="13894" y="16068"/>
                  </a:lnTo>
                  <a:lnTo>
                    <a:pt x="14587" y="17896"/>
                  </a:lnTo>
                  <a:cubicBezTo>
                    <a:pt x="14776" y="18431"/>
                    <a:pt x="14965" y="18872"/>
                    <a:pt x="15154" y="19219"/>
                  </a:cubicBezTo>
                  <a:cubicBezTo>
                    <a:pt x="15343" y="19597"/>
                    <a:pt x="15532" y="19912"/>
                    <a:pt x="15721" y="20133"/>
                  </a:cubicBezTo>
                  <a:cubicBezTo>
                    <a:pt x="15942" y="20353"/>
                    <a:pt x="16194" y="20511"/>
                    <a:pt x="16446" y="20637"/>
                  </a:cubicBezTo>
                  <a:cubicBezTo>
                    <a:pt x="16729" y="20731"/>
                    <a:pt x="17044" y="20794"/>
                    <a:pt x="17423" y="20794"/>
                  </a:cubicBezTo>
                  <a:cubicBezTo>
                    <a:pt x="17738" y="20794"/>
                    <a:pt x="18053" y="20731"/>
                    <a:pt x="18336" y="20637"/>
                  </a:cubicBezTo>
                  <a:cubicBezTo>
                    <a:pt x="18620" y="20542"/>
                    <a:pt x="18872" y="20385"/>
                    <a:pt x="19092" y="20196"/>
                  </a:cubicBezTo>
                  <a:cubicBezTo>
                    <a:pt x="19313" y="20006"/>
                    <a:pt x="19502" y="19786"/>
                    <a:pt x="19628" y="19534"/>
                  </a:cubicBezTo>
                  <a:cubicBezTo>
                    <a:pt x="19754" y="19250"/>
                    <a:pt x="19817" y="18935"/>
                    <a:pt x="19817" y="18589"/>
                  </a:cubicBezTo>
                  <a:cubicBezTo>
                    <a:pt x="19817" y="18431"/>
                    <a:pt x="19785" y="18274"/>
                    <a:pt x="19754" y="18116"/>
                  </a:cubicBezTo>
                  <a:cubicBezTo>
                    <a:pt x="19691" y="17927"/>
                    <a:pt x="19659" y="17738"/>
                    <a:pt x="19596" y="17549"/>
                  </a:cubicBezTo>
                  <a:cubicBezTo>
                    <a:pt x="19502" y="17360"/>
                    <a:pt x="19439" y="17171"/>
                    <a:pt x="19376" y="16982"/>
                  </a:cubicBezTo>
                  <a:cubicBezTo>
                    <a:pt x="19281" y="16793"/>
                    <a:pt x="19218" y="16635"/>
                    <a:pt x="19155" y="16446"/>
                  </a:cubicBezTo>
                  <a:lnTo>
                    <a:pt x="15217" y="6050"/>
                  </a:lnTo>
                  <a:cubicBezTo>
                    <a:pt x="14808" y="4916"/>
                    <a:pt x="14398" y="3970"/>
                    <a:pt x="14052" y="3183"/>
                  </a:cubicBezTo>
                  <a:cubicBezTo>
                    <a:pt x="13705" y="2427"/>
                    <a:pt x="13327" y="1797"/>
                    <a:pt x="12949" y="1324"/>
                  </a:cubicBezTo>
                  <a:cubicBezTo>
                    <a:pt x="12539" y="851"/>
                    <a:pt x="12098" y="505"/>
                    <a:pt x="11626" y="316"/>
                  </a:cubicBezTo>
                  <a:cubicBezTo>
                    <a:pt x="11153" y="95"/>
                    <a:pt x="10554" y="1"/>
                    <a:pt x="9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45"/>
            <p:cNvSpPr/>
            <p:nvPr/>
          </p:nvSpPr>
          <p:spPr>
            <a:xfrm>
              <a:off x="1412256" y="491429"/>
              <a:ext cx="49093" cy="211250"/>
            </a:xfrm>
            <a:custGeom>
              <a:rect b="b" l="l" r="r" t="t"/>
              <a:pathLst>
                <a:path extrusionOk="0" h="21425" w="4979">
                  <a:moveTo>
                    <a:pt x="2490" y="1"/>
                  </a:moveTo>
                  <a:cubicBezTo>
                    <a:pt x="2143" y="1"/>
                    <a:pt x="1797" y="64"/>
                    <a:pt x="1482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77" y="3498"/>
                    <a:pt x="1230" y="3624"/>
                    <a:pt x="1545" y="3718"/>
                  </a:cubicBezTo>
                  <a:cubicBezTo>
                    <a:pt x="1828" y="3813"/>
                    <a:pt x="2143" y="3844"/>
                    <a:pt x="2490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718" y="3655"/>
                    <a:pt x="3970" y="3529"/>
                    <a:pt x="4191" y="3372"/>
                  </a:cubicBezTo>
                  <a:cubicBezTo>
                    <a:pt x="4412" y="3214"/>
                    <a:pt x="4601" y="2994"/>
                    <a:pt x="4758" y="2773"/>
                  </a:cubicBezTo>
                  <a:cubicBezTo>
                    <a:pt x="4884" y="2521"/>
                    <a:pt x="4979" y="2238"/>
                    <a:pt x="4979" y="1923"/>
                  </a:cubicBezTo>
                  <a:cubicBezTo>
                    <a:pt x="4979" y="1608"/>
                    <a:pt x="4916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90" y="1"/>
                  </a:cubicBezTo>
                  <a:close/>
                  <a:moveTo>
                    <a:pt x="2395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95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95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45"/>
            <p:cNvSpPr/>
            <p:nvPr/>
          </p:nvSpPr>
          <p:spPr>
            <a:xfrm>
              <a:off x="1492414" y="558226"/>
              <a:ext cx="98166" cy="144459"/>
            </a:xfrm>
            <a:custGeom>
              <a:rect b="b" l="l" r="r" t="t"/>
              <a:pathLst>
                <a:path extrusionOk="0" h="14651" w="9956">
                  <a:moveTo>
                    <a:pt x="8128" y="0"/>
                  </a:moveTo>
                  <a:cubicBezTo>
                    <a:pt x="7152" y="0"/>
                    <a:pt x="6364" y="284"/>
                    <a:pt x="5734" y="819"/>
                  </a:cubicBezTo>
                  <a:cubicBezTo>
                    <a:pt x="5104" y="1387"/>
                    <a:pt x="4726" y="2143"/>
                    <a:pt x="4568" y="3088"/>
                  </a:cubicBezTo>
                  <a:cubicBezTo>
                    <a:pt x="4568" y="2143"/>
                    <a:pt x="4379" y="1450"/>
                    <a:pt x="4001" y="945"/>
                  </a:cubicBezTo>
                  <a:cubicBezTo>
                    <a:pt x="3623" y="473"/>
                    <a:pt x="3056" y="252"/>
                    <a:pt x="2300" y="252"/>
                  </a:cubicBezTo>
                  <a:cubicBezTo>
                    <a:pt x="2016" y="252"/>
                    <a:pt x="1701" y="284"/>
                    <a:pt x="1449" y="378"/>
                  </a:cubicBezTo>
                  <a:cubicBezTo>
                    <a:pt x="1166" y="473"/>
                    <a:pt x="914" y="599"/>
                    <a:pt x="693" y="788"/>
                  </a:cubicBezTo>
                  <a:cubicBezTo>
                    <a:pt x="473" y="945"/>
                    <a:pt x="315" y="1166"/>
                    <a:pt x="189" y="1450"/>
                  </a:cubicBezTo>
                  <a:cubicBezTo>
                    <a:pt x="63" y="1702"/>
                    <a:pt x="0" y="2017"/>
                    <a:pt x="0" y="2363"/>
                  </a:cubicBezTo>
                  <a:lnTo>
                    <a:pt x="0" y="11815"/>
                  </a:lnTo>
                  <a:cubicBezTo>
                    <a:pt x="0" y="12728"/>
                    <a:pt x="158" y="13421"/>
                    <a:pt x="473" y="13925"/>
                  </a:cubicBezTo>
                  <a:cubicBezTo>
                    <a:pt x="819" y="14398"/>
                    <a:pt x="1386" y="14650"/>
                    <a:pt x="2174" y="14650"/>
                  </a:cubicBezTo>
                  <a:cubicBezTo>
                    <a:pt x="3025" y="14650"/>
                    <a:pt x="3655" y="14398"/>
                    <a:pt x="4001" y="13925"/>
                  </a:cubicBezTo>
                  <a:cubicBezTo>
                    <a:pt x="4379" y="13421"/>
                    <a:pt x="4568" y="12728"/>
                    <a:pt x="4568" y="11815"/>
                  </a:cubicBezTo>
                  <a:lnTo>
                    <a:pt x="4568" y="6742"/>
                  </a:lnTo>
                  <a:cubicBezTo>
                    <a:pt x="4568" y="6175"/>
                    <a:pt x="4631" y="5703"/>
                    <a:pt x="4789" y="5325"/>
                  </a:cubicBezTo>
                  <a:cubicBezTo>
                    <a:pt x="4946" y="4947"/>
                    <a:pt x="5167" y="4632"/>
                    <a:pt x="5450" y="4379"/>
                  </a:cubicBezTo>
                  <a:cubicBezTo>
                    <a:pt x="5702" y="4127"/>
                    <a:pt x="6018" y="3970"/>
                    <a:pt x="6396" y="3844"/>
                  </a:cubicBezTo>
                  <a:cubicBezTo>
                    <a:pt x="6774" y="3718"/>
                    <a:pt x="7152" y="3623"/>
                    <a:pt x="7593" y="3592"/>
                  </a:cubicBezTo>
                  <a:cubicBezTo>
                    <a:pt x="8317" y="3529"/>
                    <a:pt x="8884" y="3371"/>
                    <a:pt x="9294" y="3088"/>
                  </a:cubicBezTo>
                  <a:cubicBezTo>
                    <a:pt x="9735" y="2804"/>
                    <a:pt x="9956" y="2332"/>
                    <a:pt x="9956" y="1733"/>
                  </a:cubicBezTo>
                  <a:cubicBezTo>
                    <a:pt x="9956" y="1513"/>
                    <a:pt x="9893" y="1324"/>
                    <a:pt x="9830" y="1103"/>
                  </a:cubicBezTo>
                  <a:cubicBezTo>
                    <a:pt x="9735" y="882"/>
                    <a:pt x="9641" y="693"/>
                    <a:pt x="9483" y="536"/>
                  </a:cubicBezTo>
                  <a:cubicBezTo>
                    <a:pt x="9326" y="378"/>
                    <a:pt x="9137" y="252"/>
                    <a:pt x="8916" y="158"/>
                  </a:cubicBezTo>
                  <a:cubicBezTo>
                    <a:pt x="8695" y="63"/>
                    <a:pt x="8412" y="0"/>
                    <a:pt x="8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45"/>
            <p:cNvSpPr/>
            <p:nvPr/>
          </p:nvSpPr>
          <p:spPr>
            <a:xfrm>
              <a:off x="1694682" y="491429"/>
              <a:ext cx="49093" cy="211250"/>
            </a:xfrm>
            <a:custGeom>
              <a:rect b="b" l="l" r="r" t="t"/>
              <a:pathLst>
                <a:path extrusionOk="0" h="21425" w="4979">
                  <a:moveTo>
                    <a:pt x="2489" y="1"/>
                  </a:moveTo>
                  <a:cubicBezTo>
                    <a:pt x="2111" y="1"/>
                    <a:pt x="1796" y="64"/>
                    <a:pt x="1481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46" y="3498"/>
                    <a:pt x="1229" y="3624"/>
                    <a:pt x="1513" y="3718"/>
                  </a:cubicBezTo>
                  <a:cubicBezTo>
                    <a:pt x="1828" y="3813"/>
                    <a:pt x="2143" y="3844"/>
                    <a:pt x="2489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687" y="3655"/>
                    <a:pt x="3970" y="3529"/>
                    <a:pt x="4191" y="3372"/>
                  </a:cubicBezTo>
                  <a:cubicBezTo>
                    <a:pt x="4411" y="3214"/>
                    <a:pt x="4600" y="2994"/>
                    <a:pt x="4758" y="2773"/>
                  </a:cubicBezTo>
                  <a:cubicBezTo>
                    <a:pt x="4884" y="2521"/>
                    <a:pt x="4978" y="2238"/>
                    <a:pt x="4978" y="1923"/>
                  </a:cubicBezTo>
                  <a:cubicBezTo>
                    <a:pt x="4978" y="1608"/>
                    <a:pt x="4884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89" y="1"/>
                  </a:cubicBezTo>
                  <a:close/>
                  <a:moveTo>
                    <a:pt x="2363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63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63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45"/>
            <p:cNvSpPr/>
            <p:nvPr/>
          </p:nvSpPr>
          <p:spPr>
            <a:xfrm>
              <a:off x="1774525" y="558226"/>
              <a:ext cx="141974" cy="144459"/>
            </a:xfrm>
            <a:custGeom>
              <a:rect b="b" l="l" r="r" t="t"/>
              <a:pathLst>
                <a:path extrusionOk="0" h="14651" w="14399">
                  <a:moveTo>
                    <a:pt x="9609" y="0"/>
                  </a:moveTo>
                  <a:cubicBezTo>
                    <a:pt x="9042" y="0"/>
                    <a:pt x="8475" y="63"/>
                    <a:pt x="7940" y="221"/>
                  </a:cubicBezTo>
                  <a:cubicBezTo>
                    <a:pt x="7404" y="378"/>
                    <a:pt x="6900" y="567"/>
                    <a:pt x="6459" y="851"/>
                  </a:cubicBezTo>
                  <a:cubicBezTo>
                    <a:pt x="6018" y="1103"/>
                    <a:pt x="5640" y="1418"/>
                    <a:pt x="5325" y="1796"/>
                  </a:cubicBezTo>
                  <a:cubicBezTo>
                    <a:pt x="4978" y="2174"/>
                    <a:pt x="4758" y="2615"/>
                    <a:pt x="4569" y="3056"/>
                  </a:cubicBezTo>
                  <a:cubicBezTo>
                    <a:pt x="4569" y="2143"/>
                    <a:pt x="4380" y="1450"/>
                    <a:pt x="4033" y="977"/>
                  </a:cubicBezTo>
                  <a:cubicBezTo>
                    <a:pt x="3655" y="473"/>
                    <a:pt x="3056" y="252"/>
                    <a:pt x="2206" y="252"/>
                  </a:cubicBezTo>
                  <a:cubicBezTo>
                    <a:pt x="1387" y="252"/>
                    <a:pt x="819" y="473"/>
                    <a:pt x="504" y="977"/>
                  </a:cubicBezTo>
                  <a:cubicBezTo>
                    <a:pt x="158" y="1450"/>
                    <a:pt x="0" y="2143"/>
                    <a:pt x="0" y="3056"/>
                  </a:cubicBezTo>
                  <a:lnTo>
                    <a:pt x="32" y="11815"/>
                  </a:lnTo>
                  <a:cubicBezTo>
                    <a:pt x="32" y="12728"/>
                    <a:pt x="189" y="13421"/>
                    <a:pt x="504" y="13925"/>
                  </a:cubicBezTo>
                  <a:cubicBezTo>
                    <a:pt x="851" y="14398"/>
                    <a:pt x="1418" y="14650"/>
                    <a:pt x="2206" y="14650"/>
                  </a:cubicBezTo>
                  <a:cubicBezTo>
                    <a:pt x="3056" y="14650"/>
                    <a:pt x="3655" y="14398"/>
                    <a:pt x="4033" y="13925"/>
                  </a:cubicBezTo>
                  <a:cubicBezTo>
                    <a:pt x="4411" y="13421"/>
                    <a:pt x="4600" y="12728"/>
                    <a:pt x="4600" y="11815"/>
                  </a:cubicBezTo>
                  <a:lnTo>
                    <a:pt x="4600" y="5892"/>
                  </a:lnTo>
                  <a:cubicBezTo>
                    <a:pt x="4600" y="5388"/>
                    <a:pt x="4663" y="4947"/>
                    <a:pt x="4821" y="4569"/>
                  </a:cubicBezTo>
                  <a:cubicBezTo>
                    <a:pt x="4978" y="4190"/>
                    <a:pt x="5167" y="3875"/>
                    <a:pt x="5451" y="3592"/>
                  </a:cubicBezTo>
                  <a:cubicBezTo>
                    <a:pt x="5703" y="3340"/>
                    <a:pt x="6018" y="3151"/>
                    <a:pt x="6364" y="3025"/>
                  </a:cubicBezTo>
                  <a:cubicBezTo>
                    <a:pt x="6711" y="2899"/>
                    <a:pt x="7089" y="2836"/>
                    <a:pt x="7499" y="2836"/>
                  </a:cubicBezTo>
                  <a:cubicBezTo>
                    <a:pt x="7814" y="2836"/>
                    <a:pt x="8129" y="2899"/>
                    <a:pt x="8412" y="2993"/>
                  </a:cubicBezTo>
                  <a:cubicBezTo>
                    <a:pt x="8696" y="3119"/>
                    <a:pt x="8948" y="3277"/>
                    <a:pt x="9137" y="3529"/>
                  </a:cubicBezTo>
                  <a:cubicBezTo>
                    <a:pt x="9357" y="3749"/>
                    <a:pt x="9515" y="4033"/>
                    <a:pt x="9641" y="4348"/>
                  </a:cubicBezTo>
                  <a:cubicBezTo>
                    <a:pt x="9767" y="4695"/>
                    <a:pt x="9830" y="5104"/>
                    <a:pt x="9830" y="5545"/>
                  </a:cubicBezTo>
                  <a:lnTo>
                    <a:pt x="9830" y="11815"/>
                  </a:lnTo>
                  <a:cubicBezTo>
                    <a:pt x="9830" y="12728"/>
                    <a:pt x="9987" y="13421"/>
                    <a:pt x="10334" y="13925"/>
                  </a:cubicBezTo>
                  <a:cubicBezTo>
                    <a:pt x="10649" y="14398"/>
                    <a:pt x="11216" y="14650"/>
                    <a:pt x="12004" y="14650"/>
                  </a:cubicBezTo>
                  <a:cubicBezTo>
                    <a:pt x="12854" y="14650"/>
                    <a:pt x="13484" y="14398"/>
                    <a:pt x="13831" y="13925"/>
                  </a:cubicBezTo>
                  <a:cubicBezTo>
                    <a:pt x="14209" y="13421"/>
                    <a:pt x="14398" y="12728"/>
                    <a:pt x="14398" y="11815"/>
                  </a:cubicBezTo>
                  <a:lnTo>
                    <a:pt x="14398" y="5356"/>
                  </a:lnTo>
                  <a:cubicBezTo>
                    <a:pt x="14398" y="4443"/>
                    <a:pt x="14272" y="3686"/>
                    <a:pt x="13989" y="2993"/>
                  </a:cubicBezTo>
                  <a:cubicBezTo>
                    <a:pt x="13737" y="2332"/>
                    <a:pt x="13358" y="1765"/>
                    <a:pt x="12917" y="1324"/>
                  </a:cubicBezTo>
                  <a:cubicBezTo>
                    <a:pt x="12476" y="882"/>
                    <a:pt x="11972" y="536"/>
                    <a:pt x="11405" y="315"/>
                  </a:cubicBezTo>
                  <a:cubicBezTo>
                    <a:pt x="10838" y="95"/>
                    <a:pt x="10239" y="0"/>
                    <a:pt x="96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45"/>
            <p:cNvSpPr/>
            <p:nvPr/>
          </p:nvSpPr>
          <p:spPr>
            <a:xfrm>
              <a:off x="1943530" y="558226"/>
              <a:ext cx="146007" cy="146007"/>
            </a:xfrm>
            <a:custGeom>
              <a:rect b="b" l="l" r="r" t="t"/>
              <a:pathLst>
                <a:path extrusionOk="0" h="14808" w="14808">
                  <a:moveTo>
                    <a:pt x="7719" y="2584"/>
                  </a:moveTo>
                  <a:cubicBezTo>
                    <a:pt x="8254" y="2584"/>
                    <a:pt x="8695" y="2678"/>
                    <a:pt x="9105" y="2836"/>
                  </a:cubicBezTo>
                  <a:cubicBezTo>
                    <a:pt x="9483" y="3025"/>
                    <a:pt x="9830" y="3277"/>
                    <a:pt x="10113" y="3592"/>
                  </a:cubicBezTo>
                  <a:cubicBezTo>
                    <a:pt x="10365" y="3907"/>
                    <a:pt x="10586" y="4253"/>
                    <a:pt x="10743" y="4695"/>
                  </a:cubicBezTo>
                  <a:cubicBezTo>
                    <a:pt x="10869" y="5136"/>
                    <a:pt x="10964" y="5577"/>
                    <a:pt x="10995" y="6112"/>
                  </a:cubicBezTo>
                  <a:lnTo>
                    <a:pt x="4474" y="6112"/>
                  </a:lnTo>
                  <a:cubicBezTo>
                    <a:pt x="4505" y="5608"/>
                    <a:pt x="4600" y="5167"/>
                    <a:pt x="4757" y="4726"/>
                  </a:cubicBezTo>
                  <a:cubicBezTo>
                    <a:pt x="4915" y="4316"/>
                    <a:pt x="5135" y="3938"/>
                    <a:pt x="5419" y="3623"/>
                  </a:cubicBezTo>
                  <a:cubicBezTo>
                    <a:pt x="5702" y="3308"/>
                    <a:pt x="6049" y="3056"/>
                    <a:pt x="6427" y="2867"/>
                  </a:cubicBezTo>
                  <a:cubicBezTo>
                    <a:pt x="6805" y="2678"/>
                    <a:pt x="7246" y="2584"/>
                    <a:pt x="7719" y="2584"/>
                  </a:cubicBezTo>
                  <a:close/>
                  <a:moveTo>
                    <a:pt x="7687" y="0"/>
                  </a:moveTo>
                  <a:cubicBezTo>
                    <a:pt x="6585" y="0"/>
                    <a:pt x="5545" y="189"/>
                    <a:pt x="4600" y="567"/>
                  </a:cubicBezTo>
                  <a:cubicBezTo>
                    <a:pt x="3655" y="945"/>
                    <a:pt x="2835" y="1481"/>
                    <a:pt x="2174" y="2143"/>
                  </a:cubicBezTo>
                  <a:cubicBezTo>
                    <a:pt x="1481" y="2804"/>
                    <a:pt x="945" y="3560"/>
                    <a:pt x="567" y="4474"/>
                  </a:cubicBezTo>
                  <a:cubicBezTo>
                    <a:pt x="189" y="5356"/>
                    <a:pt x="0" y="6333"/>
                    <a:pt x="0" y="7341"/>
                  </a:cubicBezTo>
                  <a:cubicBezTo>
                    <a:pt x="0" y="8601"/>
                    <a:pt x="189" y="9672"/>
                    <a:pt x="599" y="10617"/>
                  </a:cubicBezTo>
                  <a:cubicBezTo>
                    <a:pt x="977" y="11531"/>
                    <a:pt x="1544" y="12319"/>
                    <a:pt x="2237" y="12949"/>
                  </a:cubicBezTo>
                  <a:cubicBezTo>
                    <a:pt x="2930" y="13547"/>
                    <a:pt x="3749" y="14020"/>
                    <a:pt x="4694" y="14335"/>
                  </a:cubicBezTo>
                  <a:cubicBezTo>
                    <a:pt x="5639" y="14650"/>
                    <a:pt x="6679" y="14808"/>
                    <a:pt x="7782" y="14808"/>
                  </a:cubicBezTo>
                  <a:cubicBezTo>
                    <a:pt x="8349" y="14808"/>
                    <a:pt x="8979" y="14776"/>
                    <a:pt x="9609" y="14713"/>
                  </a:cubicBezTo>
                  <a:cubicBezTo>
                    <a:pt x="10239" y="14650"/>
                    <a:pt x="10838" y="14524"/>
                    <a:pt x="11436" y="14335"/>
                  </a:cubicBezTo>
                  <a:cubicBezTo>
                    <a:pt x="12003" y="14178"/>
                    <a:pt x="12508" y="13925"/>
                    <a:pt x="12949" y="13642"/>
                  </a:cubicBezTo>
                  <a:cubicBezTo>
                    <a:pt x="13390" y="13327"/>
                    <a:pt x="13705" y="12949"/>
                    <a:pt x="13894" y="12508"/>
                  </a:cubicBezTo>
                  <a:cubicBezTo>
                    <a:pt x="13957" y="12319"/>
                    <a:pt x="13988" y="12130"/>
                    <a:pt x="13988" y="11941"/>
                  </a:cubicBezTo>
                  <a:cubicBezTo>
                    <a:pt x="13988" y="11626"/>
                    <a:pt x="13894" y="11342"/>
                    <a:pt x="13705" y="11090"/>
                  </a:cubicBezTo>
                  <a:cubicBezTo>
                    <a:pt x="13516" y="10870"/>
                    <a:pt x="13264" y="10743"/>
                    <a:pt x="12949" y="10743"/>
                  </a:cubicBezTo>
                  <a:cubicBezTo>
                    <a:pt x="12854" y="10743"/>
                    <a:pt x="12728" y="10743"/>
                    <a:pt x="12602" y="10807"/>
                  </a:cubicBezTo>
                  <a:cubicBezTo>
                    <a:pt x="12224" y="10933"/>
                    <a:pt x="11877" y="11059"/>
                    <a:pt x="11531" y="11153"/>
                  </a:cubicBezTo>
                  <a:cubicBezTo>
                    <a:pt x="11184" y="11279"/>
                    <a:pt x="10838" y="11374"/>
                    <a:pt x="10491" y="11468"/>
                  </a:cubicBezTo>
                  <a:cubicBezTo>
                    <a:pt x="10176" y="11563"/>
                    <a:pt x="9798" y="11626"/>
                    <a:pt x="9452" y="11689"/>
                  </a:cubicBezTo>
                  <a:cubicBezTo>
                    <a:pt x="9105" y="11752"/>
                    <a:pt x="8727" y="11752"/>
                    <a:pt x="8317" y="11752"/>
                  </a:cubicBezTo>
                  <a:cubicBezTo>
                    <a:pt x="7057" y="11752"/>
                    <a:pt x="6112" y="11437"/>
                    <a:pt x="5482" y="10807"/>
                  </a:cubicBezTo>
                  <a:cubicBezTo>
                    <a:pt x="4883" y="10176"/>
                    <a:pt x="4537" y="9294"/>
                    <a:pt x="4505" y="8129"/>
                  </a:cubicBezTo>
                  <a:lnTo>
                    <a:pt x="13358" y="8129"/>
                  </a:lnTo>
                  <a:cubicBezTo>
                    <a:pt x="13799" y="8129"/>
                    <a:pt x="14177" y="8034"/>
                    <a:pt x="14429" y="7845"/>
                  </a:cubicBezTo>
                  <a:cubicBezTo>
                    <a:pt x="14681" y="7656"/>
                    <a:pt x="14807" y="7372"/>
                    <a:pt x="14807" y="6963"/>
                  </a:cubicBezTo>
                  <a:cubicBezTo>
                    <a:pt x="14807" y="6049"/>
                    <a:pt x="14650" y="5136"/>
                    <a:pt x="14366" y="4285"/>
                  </a:cubicBezTo>
                  <a:cubicBezTo>
                    <a:pt x="14083" y="3466"/>
                    <a:pt x="13642" y="2710"/>
                    <a:pt x="13075" y="2080"/>
                  </a:cubicBezTo>
                  <a:cubicBezTo>
                    <a:pt x="12476" y="1450"/>
                    <a:pt x="11751" y="945"/>
                    <a:pt x="10869" y="567"/>
                  </a:cubicBezTo>
                  <a:cubicBezTo>
                    <a:pt x="9987" y="189"/>
                    <a:pt x="8916" y="0"/>
                    <a:pt x="7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45"/>
            <p:cNvSpPr/>
            <p:nvPr/>
          </p:nvSpPr>
          <p:spPr>
            <a:xfrm>
              <a:off x="1618194" y="494575"/>
              <a:ext cx="44100" cy="2112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137" name="Google Shape;1137;p45"/>
          <p:cNvGrpSpPr/>
          <p:nvPr/>
        </p:nvGrpSpPr>
        <p:grpSpPr>
          <a:xfrm>
            <a:off x="2266950" y="561950"/>
            <a:ext cx="5682325" cy="62400"/>
            <a:chOff x="2266950" y="561950"/>
            <a:chExt cx="5682325" cy="62400"/>
          </a:xfrm>
        </p:grpSpPr>
        <p:sp>
          <p:nvSpPr>
            <p:cNvPr id="1138" name="Google Shape;1138;p45"/>
            <p:cNvSpPr/>
            <p:nvPr/>
          </p:nvSpPr>
          <p:spPr>
            <a:xfrm>
              <a:off x="2266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45"/>
            <p:cNvSpPr/>
            <p:nvPr/>
          </p:nvSpPr>
          <p:spPr>
            <a:xfrm>
              <a:off x="2414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45"/>
            <p:cNvSpPr/>
            <p:nvPr/>
          </p:nvSpPr>
          <p:spPr>
            <a:xfrm>
              <a:off x="2562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45"/>
            <p:cNvSpPr/>
            <p:nvPr/>
          </p:nvSpPr>
          <p:spPr>
            <a:xfrm>
              <a:off x="2709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45"/>
            <p:cNvSpPr/>
            <p:nvPr/>
          </p:nvSpPr>
          <p:spPr>
            <a:xfrm>
              <a:off x="28575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45"/>
            <p:cNvSpPr/>
            <p:nvPr/>
          </p:nvSpPr>
          <p:spPr>
            <a:xfrm>
              <a:off x="30052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45"/>
            <p:cNvSpPr/>
            <p:nvPr/>
          </p:nvSpPr>
          <p:spPr>
            <a:xfrm>
              <a:off x="31528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45"/>
            <p:cNvSpPr/>
            <p:nvPr/>
          </p:nvSpPr>
          <p:spPr>
            <a:xfrm>
              <a:off x="33005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45"/>
            <p:cNvSpPr/>
            <p:nvPr/>
          </p:nvSpPr>
          <p:spPr>
            <a:xfrm>
              <a:off x="34481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45"/>
            <p:cNvSpPr/>
            <p:nvPr/>
          </p:nvSpPr>
          <p:spPr>
            <a:xfrm>
              <a:off x="35958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45"/>
            <p:cNvSpPr/>
            <p:nvPr/>
          </p:nvSpPr>
          <p:spPr>
            <a:xfrm>
              <a:off x="37434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45"/>
            <p:cNvSpPr/>
            <p:nvPr/>
          </p:nvSpPr>
          <p:spPr>
            <a:xfrm>
              <a:off x="38911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45"/>
            <p:cNvSpPr/>
            <p:nvPr/>
          </p:nvSpPr>
          <p:spPr>
            <a:xfrm>
              <a:off x="40387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45"/>
            <p:cNvSpPr/>
            <p:nvPr/>
          </p:nvSpPr>
          <p:spPr>
            <a:xfrm>
              <a:off x="41864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45"/>
            <p:cNvSpPr/>
            <p:nvPr/>
          </p:nvSpPr>
          <p:spPr>
            <a:xfrm>
              <a:off x="43340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45"/>
            <p:cNvSpPr/>
            <p:nvPr/>
          </p:nvSpPr>
          <p:spPr>
            <a:xfrm>
              <a:off x="44817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45"/>
            <p:cNvSpPr/>
            <p:nvPr/>
          </p:nvSpPr>
          <p:spPr>
            <a:xfrm>
              <a:off x="46293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45"/>
            <p:cNvSpPr/>
            <p:nvPr/>
          </p:nvSpPr>
          <p:spPr>
            <a:xfrm>
              <a:off x="47770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45"/>
            <p:cNvSpPr/>
            <p:nvPr/>
          </p:nvSpPr>
          <p:spPr>
            <a:xfrm>
              <a:off x="49246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45"/>
            <p:cNvSpPr/>
            <p:nvPr/>
          </p:nvSpPr>
          <p:spPr>
            <a:xfrm>
              <a:off x="50723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45"/>
            <p:cNvSpPr/>
            <p:nvPr/>
          </p:nvSpPr>
          <p:spPr>
            <a:xfrm>
              <a:off x="5219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45"/>
            <p:cNvSpPr/>
            <p:nvPr/>
          </p:nvSpPr>
          <p:spPr>
            <a:xfrm>
              <a:off x="5367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45"/>
            <p:cNvSpPr/>
            <p:nvPr/>
          </p:nvSpPr>
          <p:spPr>
            <a:xfrm>
              <a:off x="5515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45"/>
            <p:cNvSpPr/>
            <p:nvPr/>
          </p:nvSpPr>
          <p:spPr>
            <a:xfrm>
              <a:off x="5662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45"/>
            <p:cNvSpPr/>
            <p:nvPr/>
          </p:nvSpPr>
          <p:spPr>
            <a:xfrm>
              <a:off x="58197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45"/>
            <p:cNvSpPr/>
            <p:nvPr/>
          </p:nvSpPr>
          <p:spPr>
            <a:xfrm>
              <a:off x="59674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45"/>
            <p:cNvSpPr/>
            <p:nvPr/>
          </p:nvSpPr>
          <p:spPr>
            <a:xfrm>
              <a:off x="61150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45"/>
            <p:cNvSpPr/>
            <p:nvPr/>
          </p:nvSpPr>
          <p:spPr>
            <a:xfrm>
              <a:off x="62627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45"/>
            <p:cNvSpPr/>
            <p:nvPr/>
          </p:nvSpPr>
          <p:spPr>
            <a:xfrm>
              <a:off x="64103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45"/>
            <p:cNvSpPr/>
            <p:nvPr/>
          </p:nvSpPr>
          <p:spPr>
            <a:xfrm>
              <a:off x="65580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45"/>
            <p:cNvSpPr/>
            <p:nvPr/>
          </p:nvSpPr>
          <p:spPr>
            <a:xfrm>
              <a:off x="67056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45"/>
            <p:cNvSpPr/>
            <p:nvPr/>
          </p:nvSpPr>
          <p:spPr>
            <a:xfrm>
              <a:off x="68533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45"/>
            <p:cNvSpPr/>
            <p:nvPr/>
          </p:nvSpPr>
          <p:spPr>
            <a:xfrm>
              <a:off x="70009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45"/>
            <p:cNvSpPr/>
            <p:nvPr/>
          </p:nvSpPr>
          <p:spPr>
            <a:xfrm>
              <a:off x="71486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45"/>
            <p:cNvSpPr/>
            <p:nvPr/>
          </p:nvSpPr>
          <p:spPr>
            <a:xfrm>
              <a:off x="72962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45"/>
            <p:cNvSpPr/>
            <p:nvPr/>
          </p:nvSpPr>
          <p:spPr>
            <a:xfrm>
              <a:off x="74439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45"/>
            <p:cNvSpPr/>
            <p:nvPr/>
          </p:nvSpPr>
          <p:spPr>
            <a:xfrm>
              <a:off x="75915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45"/>
            <p:cNvSpPr/>
            <p:nvPr/>
          </p:nvSpPr>
          <p:spPr>
            <a:xfrm>
              <a:off x="77392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45"/>
            <p:cNvSpPr/>
            <p:nvPr/>
          </p:nvSpPr>
          <p:spPr>
            <a:xfrm>
              <a:off x="78868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77" name="Google Shape;1177;p45"/>
          <p:cNvSpPr/>
          <p:nvPr/>
        </p:nvSpPr>
        <p:spPr>
          <a:xfrm>
            <a:off x="8117475" y="426325"/>
            <a:ext cx="323459" cy="319493"/>
          </a:xfrm>
          <a:custGeom>
            <a:rect b="b" l="l" r="r" t="t"/>
            <a:pathLst>
              <a:path extrusionOk="0" h="12607" w="12761">
                <a:moveTo>
                  <a:pt x="1860" y="2084"/>
                </a:moveTo>
                <a:lnTo>
                  <a:pt x="7373" y="2997"/>
                </a:lnTo>
                <a:lnTo>
                  <a:pt x="5861" y="4509"/>
                </a:lnTo>
                <a:lnTo>
                  <a:pt x="1261" y="2682"/>
                </a:lnTo>
                <a:lnTo>
                  <a:pt x="1860" y="2084"/>
                </a:lnTo>
                <a:close/>
                <a:moveTo>
                  <a:pt x="11229" y="836"/>
                </a:moveTo>
                <a:cubicBezTo>
                  <a:pt x="11412" y="836"/>
                  <a:pt x="11578" y="881"/>
                  <a:pt x="11689" y="981"/>
                </a:cubicBezTo>
                <a:cubicBezTo>
                  <a:pt x="11847" y="1107"/>
                  <a:pt x="11878" y="1359"/>
                  <a:pt x="11847" y="1611"/>
                </a:cubicBezTo>
                <a:cubicBezTo>
                  <a:pt x="11815" y="1894"/>
                  <a:pt x="11658" y="2210"/>
                  <a:pt x="11500" y="2367"/>
                </a:cubicBezTo>
                <a:lnTo>
                  <a:pt x="7405" y="6463"/>
                </a:lnTo>
                <a:lnTo>
                  <a:pt x="5168" y="8700"/>
                </a:lnTo>
                <a:cubicBezTo>
                  <a:pt x="5073" y="8794"/>
                  <a:pt x="5010" y="8952"/>
                  <a:pt x="5042" y="9078"/>
                </a:cubicBezTo>
                <a:lnTo>
                  <a:pt x="5262" y="10306"/>
                </a:lnTo>
                <a:lnTo>
                  <a:pt x="4223" y="11377"/>
                </a:lnTo>
                <a:lnTo>
                  <a:pt x="3782" y="9204"/>
                </a:lnTo>
                <a:cubicBezTo>
                  <a:pt x="3750" y="9046"/>
                  <a:pt x="3624" y="8952"/>
                  <a:pt x="3466" y="8889"/>
                </a:cubicBezTo>
                <a:lnTo>
                  <a:pt x="1293" y="8479"/>
                </a:lnTo>
                <a:lnTo>
                  <a:pt x="2364" y="7408"/>
                </a:lnTo>
                <a:lnTo>
                  <a:pt x="3624" y="7628"/>
                </a:lnTo>
                <a:cubicBezTo>
                  <a:pt x="3659" y="7646"/>
                  <a:pt x="3697" y="7654"/>
                  <a:pt x="3734" y="7654"/>
                </a:cubicBezTo>
                <a:cubicBezTo>
                  <a:pt x="3831" y="7654"/>
                  <a:pt x="3925" y="7602"/>
                  <a:pt x="3971" y="7534"/>
                </a:cubicBezTo>
                <a:lnTo>
                  <a:pt x="6207" y="5266"/>
                </a:lnTo>
                <a:lnTo>
                  <a:pt x="10272" y="1233"/>
                </a:lnTo>
                <a:cubicBezTo>
                  <a:pt x="10496" y="988"/>
                  <a:pt x="10892" y="836"/>
                  <a:pt x="11229" y="836"/>
                </a:cubicBezTo>
                <a:close/>
                <a:moveTo>
                  <a:pt x="9641" y="5360"/>
                </a:moveTo>
                <a:lnTo>
                  <a:pt x="10587" y="10873"/>
                </a:lnTo>
                <a:lnTo>
                  <a:pt x="9988" y="11472"/>
                </a:lnTo>
                <a:lnTo>
                  <a:pt x="8161" y="6872"/>
                </a:lnTo>
                <a:lnTo>
                  <a:pt x="9641" y="5360"/>
                </a:lnTo>
                <a:close/>
                <a:moveTo>
                  <a:pt x="11241" y="1"/>
                </a:moveTo>
                <a:cubicBezTo>
                  <a:pt x="10688" y="1"/>
                  <a:pt x="10104" y="248"/>
                  <a:pt x="9736" y="634"/>
                </a:cubicBezTo>
                <a:lnTo>
                  <a:pt x="8066" y="2304"/>
                </a:lnTo>
                <a:lnTo>
                  <a:pt x="1765" y="1233"/>
                </a:lnTo>
                <a:cubicBezTo>
                  <a:pt x="1742" y="1227"/>
                  <a:pt x="1718" y="1225"/>
                  <a:pt x="1693" y="1225"/>
                </a:cubicBezTo>
                <a:cubicBezTo>
                  <a:pt x="1585" y="1225"/>
                  <a:pt x="1470" y="1276"/>
                  <a:pt x="1419" y="1327"/>
                </a:cubicBezTo>
                <a:lnTo>
                  <a:pt x="221" y="2525"/>
                </a:lnTo>
                <a:cubicBezTo>
                  <a:pt x="158" y="2588"/>
                  <a:pt x="64" y="2745"/>
                  <a:pt x="127" y="2903"/>
                </a:cubicBezTo>
                <a:cubicBezTo>
                  <a:pt x="158" y="3029"/>
                  <a:pt x="221" y="3155"/>
                  <a:pt x="348" y="3218"/>
                </a:cubicBezTo>
                <a:lnTo>
                  <a:pt x="5199" y="5171"/>
                </a:lnTo>
                <a:lnTo>
                  <a:pt x="3561" y="6809"/>
                </a:lnTo>
                <a:lnTo>
                  <a:pt x="2301" y="6589"/>
                </a:lnTo>
                <a:cubicBezTo>
                  <a:pt x="2267" y="6572"/>
                  <a:pt x="2231" y="6564"/>
                  <a:pt x="2195" y="6564"/>
                </a:cubicBezTo>
                <a:cubicBezTo>
                  <a:pt x="2095" y="6564"/>
                  <a:pt x="1992" y="6622"/>
                  <a:pt x="1923" y="6715"/>
                </a:cubicBezTo>
                <a:lnTo>
                  <a:pt x="158" y="8479"/>
                </a:lnTo>
                <a:cubicBezTo>
                  <a:pt x="32" y="8605"/>
                  <a:pt x="1" y="8731"/>
                  <a:pt x="32" y="8857"/>
                </a:cubicBezTo>
                <a:cubicBezTo>
                  <a:pt x="95" y="9015"/>
                  <a:pt x="190" y="9109"/>
                  <a:pt x="348" y="9141"/>
                </a:cubicBezTo>
                <a:lnTo>
                  <a:pt x="2994" y="9645"/>
                </a:lnTo>
                <a:lnTo>
                  <a:pt x="3498" y="12291"/>
                </a:lnTo>
                <a:cubicBezTo>
                  <a:pt x="3561" y="12449"/>
                  <a:pt x="3656" y="12575"/>
                  <a:pt x="3782" y="12606"/>
                </a:cubicBezTo>
                <a:lnTo>
                  <a:pt x="3908" y="12606"/>
                </a:lnTo>
                <a:cubicBezTo>
                  <a:pt x="4034" y="12606"/>
                  <a:pt x="4097" y="12575"/>
                  <a:pt x="4191" y="12480"/>
                </a:cubicBezTo>
                <a:lnTo>
                  <a:pt x="5955" y="10716"/>
                </a:lnTo>
                <a:cubicBezTo>
                  <a:pt x="6018" y="10653"/>
                  <a:pt x="6113" y="10464"/>
                  <a:pt x="6081" y="10369"/>
                </a:cubicBezTo>
                <a:lnTo>
                  <a:pt x="5829" y="9109"/>
                </a:lnTo>
                <a:lnTo>
                  <a:pt x="7499" y="7439"/>
                </a:lnTo>
                <a:lnTo>
                  <a:pt x="9421" y="12291"/>
                </a:lnTo>
                <a:cubicBezTo>
                  <a:pt x="9452" y="12417"/>
                  <a:pt x="9578" y="12543"/>
                  <a:pt x="9736" y="12543"/>
                </a:cubicBezTo>
                <a:lnTo>
                  <a:pt x="9799" y="12543"/>
                </a:lnTo>
                <a:cubicBezTo>
                  <a:pt x="9925" y="12543"/>
                  <a:pt x="9988" y="12480"/>
                  <a:pt x="10083" y="12417"/>
                </a:cubicBezTo>
                <a:lnTo>
                  <a:pt x="11248" y="11220"/>
                </a:lnTo>
                <a:cubicBezTo>
                  <a:pt x="11343" y="11157"/>
                  <a:pt x="11374" y="10999"/>
                  <a:pt x="11374" y="10873"/>
                </a:cubicBezTo>
                <a:lnTo>
                  <a:pt x="10303" y="4572"/>
                </a:lnTo>
                <a:lnTo>
                  <a:pt x="11973" y="2903"/>
                </a:lnTo>
                <a:cubicBezTo>
                  <a:pt x="12288" y="2588"/>
                  <a:pt x="12477" y="2178"/>
                  <a:pt x="12571" y="1705"/>
                </a:cubicBezTo>
                <a:cubicBezTo>
                  <a:pt x="12760" y="1201"/>
                  <a:pt x="12603" y="729"/>
                  <a:pt x="12288" y="414"/>
                </a:cubicBezTo>
                <a:cubicBezTo>
                  <a:pt x="12013" y="126"/>
                  <a:pt x="11635" y="1"/>
                  <a:pt x="112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178" name="Google Shape;1178;p45"/>
          <p:cNvGrpSpPr/>
          <p:nvPr/>
        </p:nvGrpSpPr>
        <p:grpSpPr>
          <a:xfrm>
            <a:off x="624714" y="381177"/>
            <a:ext cx="470629" cy="435824"/>
            <a:chOff x="431275" y="-2657275"/>
            <a:chExt cx="1086150" cy="1005825"/>
          </a:xfrm>
        </p:grpSpPr>
        <p:sp>
          <p:nvSpPr>
            <p:cNvPr id="1179" name="Google Shape;1179;p45"/>
            <p:cNvSpPr/>
            <p:nvPr/>
          </p:nvSpPr>
          <p:spPr>
            <a:xfrm>
              <a:off x="603775" y="-2498175"/>
              <a:ext cx="734875" cy="147300"/>
            </a:xfrm>
            <a:custGeom>
              <a:rect b="b" l="l" r="r" t="t"/>
              <a:pathLst>
                <a:path extrusionOk="0" h="5892" w="29395">
                  <a:moveTo>
                    <a:pt x="1229" y="0"/>
                  </a:moveTo>
                  <a:lnTo>
                    <a:pt x="0" y="2174"/>
                  </a:lnTo>
                  <a:cubicBezTo>
                    <a:pt x="410" y="2395"/>
                    <a:pt x="6805" y="5892"/>
                    <a:pt x="15249" y="5892"/>
                  </a:cubicBezTo>
                  <a:cubicBezTo>
                    <a:pt x="19596" y="5892"/>
                    <a:pt x="24511" y="4978"/>
                    <a:pt x="29394" y="2174"/>
                  </a:cubicBezTo>
                  <a:lnTo>
                    <a:pt x="28166" y="0"/>
                  </a:lnTo>
                  <a:cubicBezTo>
                    <a:pt x="23759" y="2526"/>
                    <a:pt x="19292" y="3368"/>
                    <a:pt x="15296" y="3368"/>
                  </a:cubicBezTo>
                  <a:cubicBezTo>
                    <a:pt x="7380" y="3368"/>
                    <a:pt x="1313" y="63"/>
                    <a:pt x="1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1180" name="Google Shape;1180;p45"/>
            <p:cNvGrpSpPr/>
            <p:nvPr/>
          </p:nvGrpSpPr>
          <p:grpSpPr>
            <a:xfrm>
              <a:off x="431275" y="-2657275"/>
              <a:ext cx="1086150" cy="1005825"/>
              <a:chOff x="431275" y="-2657275"/>
              <a:chExt cx="1086150" cy="1005825"/>
            </a:xfrm>
          </p:grpSpPr>
          <p:sp>
            <p:nvSpPr>
              <p:cNvPr id="1181" name="Google Shape;1181;p45"/>
              <p:cNvSpPr/>
              <p:nvPr/>
            </p:nvSpPr>
            <p:spPr>
              <a:xfrm>
                <a:off x="468300" y="-2657275"/>
                <a:ext cx="1005825" cy="1005825"/>
              </a:xfrm>
              <a:custGeom>
                <a:rect b="b" l="l" r="r" t="t"/>
                <a:pathLst>
                  <a:path extrusionOk="0" h="40233" w="40233">
                    <a:moveTo>
                      <a:pt x="20132" y="2458"/>
                    </a:moveTo>
                    <a:cubicBezTo>
                      <a:pt x="29836" y="2458"/>
                      <a:pt x="37743" y="10397"/>
                      <a:pt x="37743" y="20101"/>
                    </a:cubicBezTo>
                    <a:cubicBezTo>
                      <a:pt x="37743" y="29836"/>
                      <a:pt x="29836" y="37743"/>
                      <a:pt x="20132" y="37743"/>
                    </a:cubicBezTo>
                    <a:cubicBezTo>
                      <a:pt x="10397" y="37743"/>
                      <a:pt x="2489" y="29836"/>
                      <a:pt x="2489" y="20101"/>
                    </a:cubicBezTo>
                    <a:cubicBezTo>
                      <a:pt x="2489" y="10397"/>
                      <a:pt x="10397" y="2458"/>
                      <a:pt x="20132" y="2458"/>
                    </a:cubicBezTo>
                    <a:close/>
                    <a:moveTo>
                      <a:pt x="20132" y="0"/>
                    </a:moveTo>
                    <a:cubicBezTo>
                      <a:pt x="9042" y="0"/>
                      <a:pt x="0" y="9011"/>
                      <a:pt x="0" y="20101"/>
                    </a:cubicBezTo>
                    <a:cubicBezTo>
                      <a:pt x="0" y="31190"/>
                      <a:pt x="9042" y="40232"/>
                      <a:pt x="20132" y="40232"/>
                    </a:cubicBezTo>
                    <a:cubicBezTo>
                      <a:pt x="31222" y="40232"/>
                      <a:pt x="40232" y="31190"/>
                      <a:pt x="40232" y="20101"/>
                    </a:cubicBezTo>
                    <a:cubicBezTo>
                      <a:pt x="40232" y="9011"/>
                      <a:pt x="31222" y="0"/>
                      <a:pt x="20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2" name="Google Shape;1182;p45"/>
              <p:cNvSpPr/>
              <p:nvPr/>
            </p:nvSpPr>
            <p:spPr>
              <a:xfrm>
                <a:off x="940075" y="-2626550"/>
                <a:ext cx="62250" cy="943600"/>
              </a:xfrm>
              <a:custGeom>
                <a:rect b="b" l="l" r="r" t="t"/>
                <a:pathLst>
                  <a:path extrusionOk="0" h="37744" w="2490">
                    <a:moveTo>
                      <a:pt x="1" y="0"/>
                    </a:moveTo>
                    <a:lnTo>
                      <a:pt x="1" y="37743"/>
                    </a:lnTo>
                    <a:lnTo>
                      <a:pt x="2490" y="37743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3" name="Google Shape;1183;p45"/>
              <p:cNvSpPr/>
              <p:nvPr/>
            </p:nvSpPr>
            <p:spPr>
              <a:xfrm>
                <a:off x="499800" y="-2185500"/>
                <a:ext cx="943600" cy="62250"/>
              </a:xfrm>
              <a:custGeom>
                <a:rect b="b" l="l" r="r" t="t"/>
                <a:pathLst>
                  <a:path extrusionOk="0" h="2490" w="37744">
                    <a:moveTo>
                      <a:pt x="1" y="1"/>
                    </a:moveTo>
                    <a:lnTo>
                      <a:pt x="1" y="2490"/>
                    </a:lnTo>
                    <a:lnTo>
                      <a:pt x="37744" y="2490"/>
                    </a:lnTo>
                    <a:lnTo>
                      <a:pt x="377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4" name="Google Shape;1184;p45"/>
              <p:cNvSpPr/>
              <p:nvPr/>
            </p:nvSpPr>
            <p:spPr>
              <a:xfrm>
                <a:off x="431275" y="-2648600"/>
                <a:ext cx="489150" cy="980600"/>
              </a:xfrm>
              <a:custGeom>
                <a:rect b="b" l="l" r="r" t="t"/>
                <a:pathLst>
                  <a:path extrusionOk="0" h="39224" w="19566">
                    <a:moveTo>
                      <a:pt x="17738" y="0"/>
                    </a:moveTo>
                    <a:cubicBezTo>
                      <a:pt x="17580" y="189"/>
                      <a:pt x="1" y="18304"/>
                      <a:pt x="17675" y="39224"/>
                    </a:cubicBezTo>
                    <a:lnTo>
                      <a:pt x="19565" y="37617"/>
                    </a:lnTo>
                    <a:cubicBezTo>
                      <a:pt x="3403" y="18462"/>
                      <a:pt x="18841" y="2426"/>
                      <a:pt x="19502" y="1764"/>
                    </a:cubicBezTo>
                    <a:lnTo>
                      <a:pt x="1773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5" name="Google Shape;1185;p45"/>
              <p:cNvSpPr/>
              <p:nvPr/>
            </p:nvSpPr>
            <p:spPr>
              <a:xfrm>
                <a:off x="1028300" y="-2648600"/>
                <a:ext cx="489125" cy="980600"/>
              </a:xfrm>
              <a:custGeom>
                <a:rect b="b" l="l" r="r" t="t"/>
                <a:pathLst>
                  <a:path extrusionOk="0" h="39224" w="19565">
                    <a:moveTo>
                      <a:pt x="1828" y="0"/>
                    </a:moveTo>
                    <a:lnTo>
                      <a:pt x="63" y="1764"/>
                    </a:lnTo>
                    <a:cubicBezTo>
                      <a:pt x="725" y="2426"/>
                      <a:pt x="16162" y="18462"/>
                      <a:pt x="0" y="37617"/>
                    </a:cubicBezTo>
                    <a:lnTo>
                      <a:pt x="1891" y="39224"/>
                    </a:lnTo>
                    <a:cubicBezTo>
                      <a:pt x="19565" y="18304"/>
                      <a:pt x="2017" y="189"/>
                      <a:pt x="1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1186" name="Google Shape;1186;p45"/>
              <p:cNvSpPr/>
              <p:nvPr/>
            </p:nvSpPr>
            <p:spPr>
              <a:xfrm>
                <a:off x="603775" y="-1954300"/>
                <a:ext cx="734875" cy="147675"/>
              </a:xfrm>
              <a:custGeom>
                <a:rect b="b" l="l" r="r" t="t"/>
                <a:pathLst>
                  <a:path extrusionOk="0" h="5907" w="29395">
                    <a:moveTo>
                      <a:pt x="14146" y="0"/>
                    </a:moveTo>
                    <a:cubicBezTo>
                      <a:pt x="9789" y="0"/>
                      <a:pt x="4891" y="934"/>
                      <a:pt x="0" y="3733"/>
                    </a:cubicBezTo>
                    <a:lnTo>
                      <a:pt x="1229" y="5875"/>
                    </a:lnTo>
                    <a:cubicBezTo>
                      <a:pt x="5623" y="3367"/>
                      <a:pt x="10078" y="2530"/>
                      <a:pt x="14065" y="2530"/>
                    </a:cubicBezTo>
                    <a:cubicBezTo>
                      <a:pt x="21998" y="2530"/>
                      <a:pt x="28082" y="5844"/>
                      <a:pt x="28166" y="5907"/>
                    </a:cubicBezTo>
                    <a:lnTo>
                      <a:pt x="29394" y="3733"/>
                    </a:lnTo>
                    <a:cubicBezTo>
                      <a:pt x="29000" y="3504"/>
                      <a:pt x="22588" y="0"/>
                      <a:pt x="141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1187" name="Google Shape;1187;p45"/>
          <p:cNvSpPr txBox="1"/>
          <p:nvPr>
            <p:ph idx="4294967295" type="subTitle"/>
          </p:nvPr>
        </p:nvSpPr>
        <p:spPr>
          <a:xfrm>
            <a:off x="378690" y="1781456"/>
            <a:ext cx="4077300" cy="22608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b="0" lang="en">
                <a:latin typeface="Comfortaa"/>
                <a:ea typeface="Comfortaa"/>
                <a:cs typeface="Comfortaa"/>
                <a:sym typeface="Comfortaa"/>
              </a:rPr>
              <a:t>Le strade, le piazze, o in generale i luoghi pubblici sono molto più puliti che in Italia e nessuno getta a terra rifiuti.</a:t>
            </a:r>
            <a:endParaRPr b="0"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b="0" lang="en">
                <a:latin typeface="Comfortaa"/>
                <a:ea typeface="Comfortaa"/>
                <a:cs typeface="Comfortaa"/>
                <a:sym typeface="Comfortaa"/>
              </a:rPr>
              <a:t>Visto il grande utilizzo dei mezzi di trasporto pubblici, la maggior parte sono tutti nuovi ( bus, treni, biciclette) ed è presente anche il tram; in Italia non è assolutamente così poiché la maggior parte dei mezzi pubblici sono vecchi e </a:t>
            </a:r>
            <a:r>
              <a:rPr b="0" lang="en">
                <a:latin typeface="Comfortaa"/>
                <a:ea typeface="Comfortaa"/>
                <a:cs typeface="Comfortaa"/>
                <a:sym typeface="Comfortaa"/>
              </a:rPr>
              <a:t>malfunzionanti</a:t>
            </a:r>
            <a:endParaRPr b="0"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1188" name="Google Shape;1188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45539" y="1019163"/>
            <a:ext cx="2129274" cy="37853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6" name="Google Shape;536;p30"/>
          <p:cNvGrpSpPr/>
          <p:nvPr/>
        </p:nvGrpSpPr>
        <p:grpSpPr>
          <a:xfrm>
            <a:off x="1192931" y="465829"/>
            <a:ext cx="896605" cy="214346"/>
            <a:chOff x="1192931" y="491429"/>
            <a:chExt cx="896605" cy="214346"/>
          </a:xfrm>
        </p:grpSpPr>
        <p:sp>
          <p:nvSpPr>
            <p:cNvPr id="537" name="Google Shape;537;p30"/>
            <p:cNvSpPr/>
            <p:nvPr/>
          </p:nvSpPr>
          <p:spPr>
            <a:xfrm>
              <a:off x="1192931" y="497641"/>
              <a:ext cx="195396" cy="205039"/>
            </a:xfrm>
            <a:custGeom>
              <a:rect b="b" l="l" r="r" t="t"/>
              <a:pathLst>
                <a:path extrusionOk="0" h="20795" w="19817">
                  <a:moveTo>
                    <a:pt x="9893" y="3907"/>
                  </a:moveTo>
                  <a:lnTo>
                    <a:pt x="13012" y="13107"/>
                  </a:lnTo>
                  <a:lnTo>
                    <a:pt x="6679" y="13107"/>
                  </a:lnTo>
                  <a:lnTo>
                    <a:pt x="9830" y="3907"/>
                  </a:lnTo>
                  <a:close/>
                  <a:moveTo>
                    <a:pt x="9861" y="1"/>
                  </a:moveTo>
                  <a:cubicBezTo>
                    <a:pt x="9137" y="1"/>
                    <a:pt x="8507" y="127"/>
                    <a:pt x="8003" y="410"/>
                  </a:cubicBezTo>
                  <a:cubicBezTo>
                    <a:pt x="7467" y="662"/>
                    <a:pt x="7026" y="1041"/>
                    <a:pt x="6616" y="1576"/>
                  </a:cubicBezTo>
                  <a:cubicBezTo>
                    <a:pt x="6238" y="2080"/>
                    <a:pt x="5860" y="2710"/>
                    <a:pt x="5545" y="3466"/>
                  </a:cubicBezTo>
                  <a:cubicBezTo>
                    <a:pt x="5199" y="4223"/>
                    <a:pt x="4852" y="5073"/>
                    <a:pt x="4506" y="6050"/>
                  </a:cubicBezTo>
                  <a:lnTo>
                    <a:pt x="630" y="16446"/>
                  </a:lnTo>
                  <a:cubicBezTo>
                    <a:pt x="567" y="16635"/>
                    <a:pt x="504" y="16793"/>
                    <a:pt x="441" y="16982"/>
                  </a:cubicBezTo>
                  <a:cubicBezTo>
                    <a:pt x="347" y="17171"/>
                    <a:pt x="284" y="17360"/>
                    <a:pt x="221" y="17549"/>
                  </a:cubicBezTo>
                  <a:cubicBezTo>
                    <a:pt x="158" y="17738"/>
                    <a:pt x="95" y="17927"/>
                    <a:pt x="63" y="18116"/>
                  </a:cubicBezTo>
                  <a:cubicBezTo>
                    <a:pt x="0" y="18274"/>
                    <a:pt x="0" y="18431"/>
                    <a:pt x="0" y="18589"/>
                  </a:cubicBezTo>
                  <a:cubicBezTo>
                    <a:pt x="0" y="18935"/>
                    <a:pt x="63" y="19250"/>
                    <a:pt x="189" y="19534"/>
                  </a:cubicBezTo>
                  <a:cubicBezTo>
                    <a:pt x="315" y="19786"/>
                    <a:pt x="473" y="20006"/>
                    <a:pt x="693" y="20196"/>
                  </a:cubicBezTo>
                  <a:cubicBezTo>
                    <a:pt x="914" y="20385"/>
                    <a:pt x="1166" y="20542"/>
                    <a:pt x="1481" y="20637"/>
                  </a:cubicBezTo>
                  <a:cubicBezTo>
                    <a:pt x="1765" y="20731"/>
                    <a:pt x="2080" y="20794"/>
                    <a:pt x="2395" y="20794"/>
                  </a:cubicBezTo>
                  <a:cubicBezTo>
                    <a:pt x="2773" y="20794"/>
                    <a:pt x="3088" y="20731"/>
                    <a:pt x="3371" y="20637"/>
                  </a:cubicBezTo>
                  <a:cubicBezTo>
                    <a:pt x="3655" y="20542"/>
                    <a:pt x="3875" y="20385"/>
                    <a:pt x="4096" y="20164"/>
                  </a:cubicBezTo>
                  <a:cubicBezTo>
                    <a:pt x="4316" y="19912"/>
                    <a:pt x="4506" y="19628"/>
                    <a:pt x="4695" y="19250"/>
                  </a:cubicBezTo>
                  <a:cubicBezTo>
                    <a:pt x="4852" y="18872"/>
                    <a:pt x="5041" y="18431"/>
                    <a:pt x="5199" y="17896"/>
                  </a:cubicBezTo>
                  <a:lnTo>
                    <a:pt x="5797" y="16068"/>
                  </a:lnTo>
                  <a:lnTo>
                    <a:pt x="13894" y="16068"/>
                  </a:lnTo>
                  <a:lnTo>
                    <a:pt x="14587" y="17896"/>
                  </a:lnTo>
                  <a:cubicBezTo>
                    <a:pt x="14776" y="18431"/>
                    <a:pt x="14965" y="18872"/>
                    <a:pt x="15154" y="19219"/>
                  </a:cubicBezTo>
                  <a:cubicBezTo>
                    <a:pt x="15343" y="19597"/>
                    <a:pt x="15532" y="19912"/>
                    <a:pt x="15721" y="20133"/>
                  </a:cubicBezTo>
                  <a:cubicBezTo>
                    <a:pt x="15942" y="20353"/>
                    <a:pt x="16194" y="20511"/>
                    <a:pt x="16446" y="20637"/>
                  </a:cubicBezTo>
                  <a:cubicBezTo>
                    <a:pt x="16729" y="20731"/>
                    <a:pt x="17044" y="20794"/>
                    <a:pt x="17423" y="20794"/>
                  </a:cubicBezTo>
                  <a:cubicBezTo>
                    <a:pt x="17738" y="20794"/>
                    <a:pt x="18053" y="20731"/>
                    <a:pt x="18336" y="20637"/>
                  </a:cubicBezTo>
                  <a:cubicBezTo>
                    <a:pt x="18620" y="20542"/>
                    <a:pt x="18872" y="20385"/>
                    <a:pt x="19092" y="20196"/>
                  </a:cubicBezTo>
                  <a:cubicBezTo>
                    <a:pt x="19313" y="20006"/>
                    <a:pt x="19502" y="19786"/>
                    <a:pt x="19628" y="19534"/>
                  </a:cubicBezTo>
                  <a:cubicBezTo>
                    <a:pt x="19754" y="19250"/>
                    <a:pt x="19817" y="18935"/>
                    <a:pt x="19817" y="18589"/>
                  </a:cubicBezTo>
                  <a:cubicBezTo>
                    <a:pt x="19817" y="18431"/>
                    <a:pt x="19785" y="18274"/>
                    <a:pt x="19754" y="18116"/>
                  </a:cubicBezTo>
                  <a:cubicBezTo>
                    <a:pt x="19691" y="17927"/>
                    <a:pt x="19659" y="17738"/>
                    <a:pt x="19596" y="17549"/>
                  </a:cubicBezTo>
                  <a:cubicBezTo>
                    <a:pt x="19502" y="17360"/>
                    <a:pt x="19439" y="17171"/>
                    <a:pt x="19376" y="16982"/>
                  </a:cubicBezTo>
                  <a:cubicBezTo>
                    <a:pt x="19281" y="16793"/>
                    <a:pt x="19218" y="16635"/>
                    <a:pt x="19155" y="16446"/>
                  </a:cubicBezTo>
                  <a:lnTo>
                    <a:pt x="15217" y="6050"/>
                  </a:lnTo>
                  <a:cubicBezTo>
                    <a:pt x="14808" y="4916"/>
                    <a:pt x="14398" y="3970"/>
                    <a:pt x="14052" y="3183"/>
                  </a:cubicBezTo>
                  <a:cubicBezTo>
                    <a:pt x="13705" y="2427"/>
                    <a:pt x="13327" y="1797"/>
                    <a:pt x="12949" y="1324"/>
                  </a:cubicBezTo>
                  <a:cubicBezTo>
                    <a:pt x="12539" y="851"/>
                    <a:pt x="12098" y="505"/>
                    <a:pt x="11626" y="316"/>
                  </a:cubicBezTo>
                  <a:cubicBezTo>
                    <a:pt x="11153" y="95"/>
                    <a:pt x="10554" y="1"/>
                    <a:pt x="9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30"/>
            <p:cNvSpPr/>
            <p:nvPr/>
          </p:nvSpPr>
          <p:spPr>
            <a:xfrm>
              <a:off x="1412256" y="491429"/>
              <a:ext cx="49093" cy="211250"/>
            </a:xfrm>
            <a:custGeom>
              <a:rect b="b" l="l" r="r" t="t"/>
              <a:pathLst>
                <a:path extrusionOk="0" h="21425" w="4979">
                  <a:moveTo>
                    <a:pt x="2490" y="1"/>
                  </a:moveTo>
                  <a:cubicBezTo>
                    <a:pt x="2143" y="1"/>
                    <a:pt x="1797" y="64"/>
                    <a:pt x="1482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77" y="3498"/>
                    <a:pt x="1230" y="3624"/>
                    <a:pt x="1545" y="3718"/>
                  </a:cubicBezTo>
                  <a:cubicBezTo>
                    <a:pt x="1828" y="3813"/>
                    <a:pt x="2143" y="3844"/>
                    <a:pt x="2490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718" y="3655"/>
                    <a:pt x="3970" y="3529"/>
                    <a:pt x="4191" y="3372"/>
                  </a:cubicBezTo>
                  <a:cubicBezTo>
                    <a:pt x="4412" y="3214"/>
                    <a:pt x="4601" y="2994"/>
                    <a:pt x="4758" y="2773"/>
                  </a:cubicBezTo>
                  <a:cubicBezTo>
                    <a:pt x="4884" y="2521"/>
                    <a:pt x="4979" y="2238"/>
                    <a:pt x="4979" y="1923"/>
                  </a:cubicBezTo>
                  <a:cubicBezTo>
                    <a:pt x="4979" y="1608"/>
                    <a:pt x="4916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90" y="1"/>
                  </a:cubicBezTo>
                  <a:close/>
                  <a:moveTo>
                    <a:pt x="2395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95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95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30"/>
            <p:cNvSpPr/>
            <p:nvPr/>
          </p:nvSpPr>
          <p:spPr>
            <a:xfrm>
              <a:off x="1492414" y="558226"/>
              <a:ext cx="98166" cy="144459"/>
            </a:xfrm>
            <a:custGeom>
              <a:rect b="b" l="l" r="r" t="t"/>
              <a:pathLst>
                <a:path extrusionOk="0" h="14651" w="9956">
                  <a:moveTo>
                    <a:pt x="8128" y="0"/>
                  </a:moveTo>
                  <a:cubicBezTo>
                    <a:pt x="7152" y="0"/>
                    <a:pt x="6364" y="284"/>
                    <a:pt x="5734" y="819"/>
                  </a:cubicBezTo>
                  <a:cubicBezTo>
                    <a:pt x="5104" y="1387"/>
                    <a:pt x="4726" y="2143"/>
                    <a:pt x="4568" y="3088"/>
                  </a:cubicBezTo>
                  <a:cubicBezTo>
                    <a:pt x="4568" y="2143"/>
                    <a:pt x="4379" y="1450"/>
                    <a:pt x="4001" y="945"/>
                  </a:cubicBezTo>
                  <a:cubicBezTo>
                    <a:pt x="3623" y="473"/>
                    <a:pt x="3056" y="252"/>
                    <a:pt x="2300" y="252"/>
                  </a:cubicBezTo>
                  <a:cubicBezTo>
                    <a:pt x="2016" y="252"/>
                    <a:pt x="1701" y="284"/>
                    <a:pt x="1449" y="378"/>
                  </a:cubicBezTo>
                  <a:cubicBezTo>
                    <a:pt x="1166" y="473"/>
                    <a:pt x="914" y="599"/>
                    <a:pt x="693" y="788"/>
                  </a:cubicBezTo>
                  <a:cubicBezTo>
                    <a:pt x="473" y="945"/>
                    <a:pt x="315" y="1166"/>
                    <a:pt x="189" y="1450"/>
                  </a:cubicBezTo>
                  <a:cubicBezTo>
                    <a:pt x="63" y="1702"/>
                    <a:pt x="0" y="2017"/>
                    <a:pt x="0" y="2363"/>
                  </a:cubicBezTo>
                  <a:lnTo>
                    <a:pt x="0" y="11815"/>
                  </a:lnTo>
                  <a:cubicBezTo>
                    <a:pt x="0" y="12728"/>
                    <a:pt x="158" y="13421"/>
                    <a:pt x="473" y="13925"/>
                  </a:cubicBezTo>
                  <a:cubicBezTo>
                    <a:pt x="819" y="14398"/>
                    <a:pt x="1386" y="14650"/>
                    <a:pt x="2174" y="14650"/>
                  </a:cubicBezTo>
                  <a:cubicBezTo>
                    <a:pt x="3025" y="14650"/>
                    <a:pt x="3655" y="14398"/>
                    <a:pt x="4001" y="13925"/>
                  </a:cubicBezTo>
                  <a:cubicBezTo>
                    <a:pt x="4379" y="13421"/>
                    <a:pt x="4568" y="12728"/>
                    <a:pt x="4568" y="11815"/>
                  </a:cubicBezTo>
                  <a:lnTo>
                    <a:pt x="4568" y="6742"/>
                  </a:lnTo>
                  <a:cubicBezTo>
                    <a:pt x="4568" y="6175"/>
                    <a:pt x="4631" y="5703"/>
                    <a:pt x="4789" y="5325"/>
                  </a:cubicBezTo>
                  <a:cubicBezTo>
                    <a:pt x="4946" y="4947"/>
                    <a:pt x="5167" y="4632"/>
                    <a:pt x="5450" y="4379"/>
                  </a:cubicBezTo>
                  <a:cubicBezTo>
                    <a:pt x="5702" y="4127"/>
                    <a:pt x="6018" y="3970"/>
                    <a:pt x="6396" y="3844"/>
                  </a:cubicBezTo>
                  <a:cubicBezTo>
                    <a:pt x="6774" y="3718"/>
                    <a:pt x="7152" y="3623"/>
                    <a:pt x="7593" y="3592"/>
                  </a:cubicBezTo>
                  <a:cubicBezTo>
                    <a:pt x="8317" y="3529"/>
                    <a:pt x="8884" y="3371"/>
                    <a:pt x="9294" y="3088"/>
                  </a:cubicBezTo>
                  <a:cubicBezTo>
                    <a:pt x="9735" y="2804"/>
                    <a:pt x="9956" y="2332"/>
                    <a:pt x="9956" y="1733"/>
                  </a:cubicBezTo>
                  <a:cubicBezTo>
                    <a:pt x="9956" y="1513"/>
                    <a:pt x="9893" y="1324"/>
                    <a:pt x="9830" y="1103"/>
                  </a:cubicBezTo>
                  <a:cubicBezTo>
                    <a:pt x="9735" y="882"/>
                    <a:pt x="9641" y="693"/>
                    <a:pt x="9483" y="536"/>
                  </a:cubicBezTo>
                  <a:cubicBezTo>
                    <a:pt x="9326" y="378"/>
                    <a:pt x="9137" y="252"/>
                    <a:pt x="8916" y="158"/>
                  </a:cubicBezTo>
                  <a:cubicBezTo>
                    <a:pt x="8695" y="63"/>
                    <a:pt x="8412" y="0"/>
                    <a:pt x="8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30"/>
            <p:cNvSpPr/>
            <p:nvPr/>
          </p:nvSpPr>
          <p:spPr>
            <a:xfrm>
              <a:off x="1694682" y="491429"/>
              <a:ext cx="49093" cy="211250"/>
            </a:xfrm>
            <a:custGeom>
              <a:rect b="b" l="l" r="r" t="t"/>
              <a:pathLst>
                <a:path extrusionOk="0" h="21425" w="4979">
                  <a:moveTo>
                    <a:pt x="2489" y="1"/>
                  </a:moveTo>
                  <a:cubicBezTo>
                    <a:pt x="2111" y="1"/>
                    <a:pt x="1796" y="64"/>
                    <a:pt x="1481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46" y="3498"/>
                    <a:pt x="1229" y="3624"/>
                    <a:pt x="1513" y="3718"/>
                  </a:cubicBezTo>
                  <a:cubicBezTo>
                    <a:pt x="1828" y="3813"/>
                    <a:pt x="2143" y="3844"/>
                    <a:pt x="2489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687" y="3655"/>
                    <a:pt x="3970" y="3529"/>
                    <a:pt x="4191" y="3372"/>
                  </a:cubicBezTo>
                  <a:cubicBezTo>
                    <a:pt x="4411" y="3214"/>
                    <a:pt x="4600" y="2994"/>
                    <a:pt x="4758" y="2773"/>
                  </a:cubicBezTo>
                  <a:cubicBezTo>
                    <a:pt x="4884" y="2521"/>
                    <a:pt x="4978" y="2238"/>
                    <a:pt x="4978" y="1923"/>
                  </a:cubicBezTo>
                  <a:cubicBezTo>
                    <a:pt x="4978" y="1608"/>
                    <a:pt x="4884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89" y="1"/>
                  </a:cubicBezTo>
                  <a:close/>
                  <a:moveTo>
                    <a:pt x="2363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63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63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30"/>
            <p:cNvSpPr/>
            <p:nvPr/>
          </p:nvSpPr>
          <p:spPr>
            <a:xfrm>
              <a:off x="1774525" y="558226"/>
              <a:ext cx="141974" cy="144459"/>
            </a:xfrm>
            <a:custGeom>
              <a:rect b="b" l="l" r="r" t="t"/>
              <a:pathLst>
                <a:path extrusionOk="0" h="14651" w="14399">
                  <a:moveTo>
                    <a:pt x="9609" y="0"/>
                  </a:moveTo>
                  <a:cubicBezTo>
                    <a:pt x="9042" y="0"/>
                    <a:pt x="8475" y="63"/>
                    <a:pt x="7940" y="221"/>
                  </a:cubicBezTo>
                  <a:cubicBezTo>
                    <a:pt x="7404" y="378"/>
                    <a:pt x="6900" y="567"/>
                    <a:pt x="6459" y="851"/>
                  </a:cubicBezTo>
                  <a:cubicBezTo>
                    <a:pt x="6018" y="1103"/>
                    <a:pt x="5640" y="1418"/>
                    <a:pt x="5325" y="1796"/>
                  </a:cubicBezTo>
                  <a:cubicBezTo>
                    <a:pt x="4978" y="2174"/>
                    <a:pt x="4758" y="2615"/>
                    <a:pt x="4569" y="3056"/>
                  </a:cubicBezTo>
                  <a:cubicBezTo>
                    <a:pt x="4569" y="2143"/>
                    <a:pt x="4380" y="1450"/>
                    <a:pt x="4033" y="977"/>
                  </a:cubicBezTo>
                  <a:cubicBezTo>
                    <a:pt x="3655" y="473"/>
                    <a:pt x="3056" y="252"/>
                    <a:pt x="2206" y="252"/>
                  </a:cubicBezTo>
                  <a:cubicBezTo>
                    <a:pt x="1387" y="252"/>
                    <a:pt x="819" y="473"/>
                    <a:pt x="504" y="977"/>
                  </a:cubicBezTo>
                  <a:cubicBezTo>
                    <a:pt x="158" y="1450"/>
                    <a:pt x="0" y="2143"/>
                    <a:pt x="0" y="3056"/>
                  </a:cubicBezTo>
                  <a:lnTo>
                    <a:pt x="32" y="11815"/>
                  </a:lnTo>
                  <a:cubicBezTo>
                    <a:pt x="32" y="12728"/>
                    <a:pt x="189" y="13421"/>
                    <a:pt x="504" y="13925"/>
                  </a:cubicBezTo>
                  <a:cubicBezTo>
                    <a:pt x="851" y="14398"/>
                    <a:pt x="1418" y="14650"/>
                    <a:pt x="2206" y="14650"/>
                  </a:cubicBezTo>
                  <a:cubicBezTo>
                    <a:pt x="3056" y="14650"/>
                    <a:pt x="3655" y="14398"/>
                    <a:pt x="4033" y="13925"/>
                  </a:cubicBezTo>
                  <a:cubicBezTo>
                    <a:pt x="4411" y="13421"/>
                    <a:pt x="4600" y="12728"/>
                    <a:pt x="4600" y="11815"/>
                  </a:cubicBezTo>
                  <a:lnTo>
                    <a:pt x="4600" y="5892"/>
                  </a:lnTo>
                  <a:cubicBezTo>
                    <a:pt x="4600" y="5388"/>
                    <a:pt x="4663" y="4947"/>
                    <a:pt x="4821" y="4569"/>
                  </a:cubicBezTo>
                  <a:cubicBezTo>
                    <a:pt x="4978" y="4190"/>
                    <a:pt x="5167" y="3875"/>
                    <a:pt x="5451" y="3592"/>
                  </a:cubicBezTo>
                  <a:cubicBezTo>
                    <a:pt x="5703" y="3340"/>
                    <a:pt x="6018" y="3151"/>
                    <a:pt x="6364" y="3025"/>
                  </a:cubicBezTo>
                  <a:cubicBezTo>
                    <a:pt x="6711" y="2899"/>
                    <a:pt x="7089" y="2836"/>
                    <a:pt x="7499" y="2836"/>
                  </a:cubicBezTo>
                  <a:cubicBezTo>
                    <a:pt x="7814" y="2836"/>
                    <a:pt x="8129" y="2899"/>
                    <a:pt x="8412" y="2993"/>
                  </a:cubicBezTo>
                  <a:cubicBezTo>
                    <a:pt x="8696" y="3119"/>
                    <a:pt x="8948" y="3277"/>
                    <a:pt x="9137" y="3529"/>
                  </a:cubicBezTo>
                  <a:cubicBezTo>
                    <a:pt x="9357" y="3749"/>
                    <a:pt x="9515" y="4033"/>
                    <a:pt x="9641" y="4348"/>
                  </a:cubicBezTo>
                  <a:cubicBezTo>
                    <a:pt x="9767" y="4695"/>
                    <a:pt x="9830" y="5104"/>
                    <a:pt x="9830" y="5545"/>
                  </a:cubicBezTo>
                  <a:lnTo>
                    <a:pt x="9830" y="11815"/>
                  </a:lnTo>
                  <a:cubicBezTo>
                    <a:pt x="9830" y="12728"/>
                    <a:pt x="9987" y="13421"/>
                    <a:pt x="10334" y="13925"/>
                  </a:cubicBezTo>
                  <a:cubicBezTo>
                    <a:pt x="10649" y="14398"/>
                    <a:pt x="11216" y="14650"/>
                    <a:pt x="12004" y="14650"/>
                  </a:cubicBezTo>
                  <a:cubicBezTo>
                    <a:pt x="12854" y="14650"/>
                    <a:pt x="13484" y="14398"/>
                    <a:pt x="13831" y="13925"/>
                  </a:cubicBezTo>
                  <a:cubicBezTo>
                    <a:pt x="14209" y="13421"/>
                    <a:pt x="14398" y="12728"/>
                    <a:pt x="14398" y="11815"/>
                  </a:cubicBezTo>
                  <a:lnTo>
                    <a:pt x="14398" y="5356"/>
                  </a:lnTo>
                  <a:cubicBezTo>
                    <a:pt x="14398" y="4443"/>
                    <a:pt x="14272" y="3686"/>
                    <a:pt x="13989" y="2993"/>
                  </a:cubicBezTo>
                  <a:cubicBezTo>
                    <a:pt x="13737" y="2332"/>
                    <a:pt x="13358" y="1765"/>
                    <a:pt x="12917" y="1324"/>
                  </a:cubicBezTo>
                  <a:cubicBezTo>
                    <a:pt x="12476" y="882"/>
                    <a:pt x="11972" y="536"/>
                    <a:pt x="11405" y="315"/>
                  </a:cubicBezTo>
                  <a:cubicBezTo>
                    <a:pt x="10838" y="95"/>
                    <a:pt x="10239" y="0"/>
                    <a:pt x="96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30"/>
            <p:cNvSpPr/>
            <p:nvPr/>
          </p:nvSpPr>
          <p:spPr>
            <a:xfrm>
              <a:off x="1943530" y="558226"/>
              <a:ext cx="146007" cy="146007"/>
            </a:xfrm>
            <a:custGeom>
              <a:rect b="b" l="l" r="r" t="t"/>
              <a:pathLst>
                <a:path extrusionOk="0" h="14808" w="14808">
                  <a:moveTo>
                    <a:pt x="7719" y="2584"/>
                  </a:moveTo>
                  <a:cubicBezTo>
                    <a:pt x="8254" y="2584"/>
                    <a:pt x="8695" y="2678"/>
                    <a:pt x="9105" y="2836"/>
                  </a:cubicBezTo>
                  <a:cubicBezTo>
                    <a:pt x="9483" y="3025"/>
                    <a:pt x="9830" y="3277"/>
                    <a:pt x="10113" y="3592"/>
                  </a:cubicBezTo>
                  <a:cubicBezTo>
                    <a:pt x="10365" y="3907"/>
                    <a:pt x="10586" y="4253"/>
                    <a:pt x="10743" y="4695"/>
                  </a:cubicBezTo>
                  <a:cubicBezTo>
                    <a:pt x="10869" y="5136"/>
                    <a:pt x="10964" y="5577"/>
                    <a:pt x="10995" y="6112"/>
                  </a:cubicBezTo>
                  <a:lnTo>
                    <a:pt x="4474" y="6112"/>
                  </a:lnTo>
                  <a:cubicBezTo>
                    <a:pt x="4505" y="5608"/>
                    <a:pt x="4600" y="5167"/>
                    <a:pt x="4757" y="4726"/>
                  </a:cubicBezTo>
                  <a:cubicBezTo>
                    <a:pt x="4915" y="4316"/>
                    <a:pt x="5135" y="3938"/>
                    <a:pt x="5419" y="3623"/>
                  </a:cubicBezTo>
                  <a:cubicBezTo>
                    <a:pt x="5702" y="3308"/>
                    <a:pt x="6049" y="3056"/>
                    <a:pt x="6427" y="2867"/>
                  </a:cubicBezTo>
                  <a:cubicBezTo>
                    <a:pt x="6805" y="2678"/>
                    <a:pt x="7246" y="2584"/>
                    <a:pt x="7719" y="2584"/>
                  </a:cubicBezTo>
                  <a:close/>
                  <a:moveTo>
                    <a:pt x="7687" y="0"/>
                  </a:moveTo>
                  <a:cubicBezTo>
                    <a:pt x="6585" y="0"/>
                    <a:pt x="5545" y="189"/>
                    <a:pt x="4600" y="567"/>
                  </a:cubicBezTo>
                  <a:cubicBezTo>
                    <a:pt x="3655" y="945"/>
                    <a:pt x="2835" y="1481"/>
                    <a:pt x="2174" y="2143"/>
                  </a:cubicBezTo>
                  <a:cubicBezTo>
                    <a:pt x="1481" y="2804"/>
                    <a:pt x="945" y="3560"/>
                    <a:pt x="567" y="4474"/>
                  </a:cubicBezTo>
                  <a:cubicBezTo>
                    <a:pt x="189" y="5356"/>
                    <a:pt x="0" y="6333"/>
                    <a:pt x="0" y="7341"/>
                  </a:cubicBezTo>
                  <a:cubicBezTo>
                    <a:pt x="0" y="8601"/>
                    <a:pt x="189" y="9672"/>
                    <a:pt x="599" y="10617"/>
                  </a:cubicBezTo>
                  <a:cubicBezTo>
                    <a:pt x="977" y="11531"/>
                    <a:pt x="1544" y="12319"/>
                    <a:pt x="2237" y="12949"/>
                  </a:cubicBezTo>
                  <a:cubicBezTo>
                    <a:pt x="2930" y="13547"/>
                    <a:pt x="3749" y="14020"/>
                    <a:pt x="4694" y="14335"/>
                  </a:cubicBezTo>
                  <a:cubicBezTo>
                    <a:pt x="5639" y="14650"/>
                    <a:pt x="6679" y="14808"/>
                    <a:pt x="7782" y="14808"/>
                  </a:cubicBezTo>
                  <a:cubicBezTo>
                    <a:pt x="8349" y="14808"/>
                    <a:pt x="8979" y="14776"/>
                    <a:pt x="9609" y="14713"/>
                  </a:cubicBezTo>
                  <a:cubicBezTo>
                    <a:pt x="10239" y="14650"/>
                    <a:pt x="10838" y="14524"/>
                    <a:pt x="11436" y="14335"/>
                  </a:cubicBezTo>
                  <a:cubicBezTo>
                    <a:pt x="12003" y="14178"/>
                    <a:pt x="12508" y="13925"/>
                    <a:pt x="12949" y="13642"/>
                  </a:cubicBezTo>
                  <a:cubicBezTo>
                    <a:pt x="13390" y="13327"/>
                    <a:pt x="13705" y="12949"/>
                    <a:pt x="13894" y="12508"/>
                  </a:cubicBezTo>
                  <a:cubicBezTo>
                    <a:pt x="13957" y="12319"/>
                    <a:pt x="13988" y="12130"/>
                    <a:pt x="13988" y="11941"/>
                  </a:cubicBezTo>
                  <a:cubicBezTo>
                    <a:pt x="13988" y="11626"/>
                    <a:pt x="13894" y="11342"/>
                    <a:pt x="13705" y="11090"/>
                  </a:cubicBezTo>
                  <a:cubicBezTo>
                    <a:pt x="13516" y="10870"/>
                    <a:pt x="13264" y="10743"/>
                    <a:pt x="12949" y="10743"/>
                  </a:cubicBezTo>
                  <a:cubicBezTo>
                    <a:pt x="12854" y="10743"/>
                    <a:pt x="12728" y="10743"/>
                    <a:pt x="12602" y="10807"/>
                  </a:cubicBezTo>
                  <a:cubicBezTo>
                    <a:pt x="12224" y="10933"/>
                    <a:pt x="11877" y="11059"/>
                    <a:pt x="11531" y="11153"/>
                  </a:cubicBezTo>
                  <a:cubicBezTo>
                    <a:pt x="11184" y="11279"/>
                    <a:pt x="10838" y="11374"/>
                    <a:pt x="10491" y="11468"/>
                  </a:cubicBezTo>
                  <a:cubicBezTo>
                    <a:pt x="10176" y="11563"/>
                    <a:pt x="9798" y="11626"/>
                    <a:pt x="9452" y="11689"/>
                  </a:cubicBezTo>
                  <a:cubicBezTo>
                    <a:pt x="9105" y="11752"/>
                    <a:pt x="8727" y="11752"/>
                    <a:pt x="8317" y="11752"/>
                  </a:cubicBezTo>
                  <a:cubicBezTo>
                    <a:pt x="7057" y="11752"/>
                    <a:pt x="6112" y="11437"/>
                    <a:pt x="5482" y="10807"/>
                  </a:cubicBezTo>
                  <a:cubicBezTo>
                    <a:pt x="4883" y="10176"/>
                    <a:pt x="4537" y="9294"/>
                    <a:pt x="4505" y="8129"/>
                  </a:cubicBezTo>
                  <a:lnTo>
                    <a:pt x="13358" y="8129"/>
                  </a:lnTo>
                  <a:cubicBezTo>
                    <a:pt x="13799" y="8129"/>
                    <a:pt x="14177" y="8034"/>
                    <a:pt x="14429" y="7845"/>
                  </a:cubicBezTo>
                  <a:cubicBezTo>
                    <a:pt x="14681" y="7656"/>
                    <a:pt x="14807" y="7372"/>
                    <a:pt x="14807" y="6963"/>
                  </a:cubicBezTo>
                  <a:cubicBezTo>
                    <a:pt x="14807" y="6049"/>
                    <a:pt x="14650" y="5136"/>
                    <a:pt x="14366" y="4285"/>
                  </a:cubicBezTo>
                  <a:cubicBezTo>
                    <a:pt x="14083" y="3466"/>
                    <a:pt x="13642" y="2710"/>
                    <a:pt x="13075" y="2080"/>
                  </a:cubicBezTo>
                  <a:cubicBezTo>
                    <a:pt x="12476" y="1450"/>
                    <a:pt x="11751" y="945"/>
                    <a:pt x="10869" y="567"/>
                  </a:cubicBezTo>
                  <a:cubicBezTo>
                    <a:pt x="9987" y="189"/>
                    <a:pt x="8916" y="0"/>
                    <a:pt x="7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30"/>
            <p:cNvSpPr/>
            <p:nvPr/>
          </p:nvSpPr>
          <p:spPr>
            <a:xfrm>
              <a:off x="1618194" y="494575"/>
              <a:ext cx="44100" cy="2112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544" name="Google Shape;544;p30"/>
          <p:cNvGrpSpPr/>
          <p:nvPr/>
        </p:nvGrpSpPr>
        <p:grpSpPr>
          <a:xfrm>
            <a:off x="2266950" y="561950"/>
            <a:ext cx="5682325" cy="62400"/>
            <a:chOff x="2266950" y="561950"/>
            <a:chExt cx="5682325" cy="62400"/>
          </a:xfrm>
        </p:grpSpPr>
        <p:sp>
          <p:nvSpPr>
            <p:cNvPr id="545" name="Google Shape;545;p30"/>
            <p:cNvSpPr/>
            <p:nvPr/>
          </p:nvSpPr>
          <p:spPr>
            <a:xfrm>
              <a:off x="2266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30"/>
            <p:cNvSpPr/>
            <p:nvPr/>
          </p:nvSpPr>
          <p:spPr>
            <a:xfrm>
              <a:off x="2414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30"/>
            <p:cNvSpPr/>
            <p:nvPr/>
          </p:nvSpPr>
          <p:spPr>
            <a:xfrm>
              <a:off x="2562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30"/>
            <p:cNvSpPr/>
            <p:nvPr/>
          </p:nvSpPr>
          <p:spPr>
            <a:xfrm>
              <a:off x="2709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30"/>
            <p:cNvSpPr/>
            <p:nvPr/>
          </p:nvSpPr>
          <p:spPr>
            <a:xfrm>
              <a:off x="28575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30"/>
            <p:cNvSpPr/>
            <p:nvPr/>
          </p:nvSpPr>
          <p:spPr>
            <a:xfrm>
              <a:off x="30052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30"/>
            <p:cNvSpPr/>
            <p:nvPr/>
          </p:nvSpPr>
          <p:spPr>
            <a:xfrm>
              <a:off x="31528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30"/>
            <p:cNvSpPr/>
            <p:nvPr/>
          </p:nvSpPr>
          <p:spPr>
            <a:xfrm>
              <a:off x="33005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30"/>
            <p:cNvSpPr/>
            <p:nvPr/>
          </p:nvSpPr>
          <p:spPr>
            <a:xfrm>
              <a:off x="34481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30"/>
            <p:cNvSpPr/>
            <p:nvPr/>
          </p:nvSpPr>
          <p:spPr>
            <a:xfrm>
              <a:off x="35958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30"/>
            <p:cNvSpPr/>
            <p:nvPr/>
          </p:nvSpPr>
          <p:spPr>
            <a:xfrm>
              <a:off x="37434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30"/>
            <p:cNvSpPr/>
            <p:nvPr/>
          </p:nvSpPr>
          <p:spPr>
            <a:xfrm>
              <a:off x="38911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30"/>
            <p:cNvSpPr/>
            <p:nvPr/>
          </p:nvSpPr>
          <p:spPr>
            <a:xfrm>
              <a:off x="40387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30"/>
            <p:cNvSpPr/>
            <p:nvPr/>
          </p:nvSpPr>
          <p:spPr>
            <a:xfrm>
              <a:off x="41864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30"/>
            <p:cNvSpPr/>
            <p:nvPr/>
          </p:nvSpPr>
          <p:spPr>
            <a:xfrm>
              <a:off x="43340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30"/>
            <p:cNvSpPr/>
            <p:nvPr/>
          </p:nvSpPr>
          <p:spPr>
            <a:xfrm>
              <a:off x="44817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30"/>
            <p:cNvSpPr/>
            <p:nvPr/>
          </p:nvSpPr>
          <p:spPr>
            <a:xfrm>
              <a:off x="46293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30"/>
            <p:cNvSpPr/>
            <p:nvPr/>
          </p:nvSpPr>
          <p:spPr>
            <a:xfrm>
              <a:off x="47770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30"/>
            <p:cNvSpPr/>
            <p:nvPr/>
          </p:nvSpPr>
          <p:spPr>
            <a:xfrm>
              <a:off x="49246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30"/>
            <p:cNvSpPr/>
            <p:nvPr/>
          </p:nvSpPr>
          <p:spPr>
            <a:xfrm>
              <a:off x="50723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30"/>
            <p:cNvSpPr/>
            <p:nvPr/>
          </p:nvSpPr>
          <p:spPr>
            <a:xfrm>
              <a:off x="5219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30"/>
            <p:cNvSpPr/>
            <p:nvPr/>
          </p:nvSpPr>
          <p:spPr>
            <a:xfrm>
              <a:off x="5367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30"/>
            <p:cNvSpPr/>
            <p:nvPr/>
          </p:nvSpPr>
          <p:spPr>
            <a:xfrm>
              <a:off x="5515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30"/>
            <p:cNvSpPr/>
            <p:nvPr/>
          </p:nvSpPr>
          <p:spPr>
            <a:xfrm>
              <a:off x="5662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30"/>
            <p:cNvSpPr/>
            <p:nvPr/>
          </p:nvSpPr>
          <p:spPr>
            <a:xfrm>
              <a:off x="58197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30"/>
            <p:cNvSpPr/>
            <p:nvPr/>
          </p:nvSpPr>
          <p:spPr>
            <a:xfrm>
              <a:off x="59674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30"/>
            <p:cNvSpPr/>
            <p:nvPr/>
          </p:nvSpPr>
          <p:spPr>
            <a:xfrm>
              <a:off x="61150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30"/>
            <p:cNvSpPr/>
            <p:nvPr/>
          </p:nvSpPr>
          <p:spPr>
            <a:xfrm>
              <a:off x="62627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30"/>
            <p:cNvSpPr/>
            <p:nvPr/>
          </p:nvSpPr>
          <p:spPr>
            <a:xfrm>
              <a:off x="64103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30"/>
            <p:cNvSpPr/>
            <p:nvPr/>
          </p:nvSpPr>
          <p:spPr>
            <a:xfrm>
              <a:off x="65580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30"/>
            <p:cNvSpPr/>
            <p:nvPr/>
          </p:nvSpPr>
          <p:spPr>
            <a:xfrm>
              <a:off x="67056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30"/>
            <p:cNvSpPr/>
            <p:nvPr/>
          </p:nvSpPr>
          <p:spPr>
            <a:xfrm>
              <a:off x="68533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30"/>
            <p:cNvSpPr/>
            <p:nvPr/>
          </p:nvSpPr>
          <p:spPr>
            <a:xfrm>
              <a:off x="70009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30"/>
            <p:cNvSpPr/>
            <p:nvPr/>
          </p:nvSpPr>
          <p:spPr>
            <a:xfrm>
              <a:off x="71486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30"/>
            <p:cNvSpPr/>
            <p:nvPr/>
          </p:nvSpPr>
          <p:spPr>
            <a:xfrm>
              <a:off x="72962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30"/>
            <p:cNvSpPr/>
            <p:nvPr/>
          </p:nvSpPr>
          <p:spPr>
            <a:xfrm>
              <a:off x="74439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30"/>
            <p:cNvSpPr/>
            <p:nvPr/>
          </p:nvSpPr>
          <p:spPr>
            <a:xfrm>
              <a:off x="75915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30"/>
            <p:cNvSpPr/>
            <p:nvPr/>
          </p:nvSpPr>
          <p:spPr>
            <a:xfrm>
              <a:off x="77392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30"/>
            <p:cNvSpPr/>
            <p:nvPr/>
          </p:nvSpPr>
          <p:spPr>
            <a:xfrm>
              <a:off x="78868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584" name="Google Shape;584;p30"/>
          <p:cNvSpPr/>
          <p:nvPr/>
        </p:nvSpPr>
        <p:spPr>
          <a:xfrm>
            <a:off x="8117475" y="426325"/>
            <a:ext cx="323459" cy="319493"/>
          </a:xfrm>
          <a:custGeom>
            <a:rect b="b" l="l" r="r" t="t"/>
            <a:pathLst>
              <a:path extrusionOk="0" h="12607" w="12761">
                <a:moveTo>
                  <a:pt x="1860" y="2084"/>
                </a:moveTo>
                <a:lnTo>
                  <a:pt x="7373" y="2997"/>
                </a:lnTo>
                <a:lnTo>
                  <a:pt x="5861" y="4509"/>
                </a:lnTo>
                <a:lnTo>
                  <a:pt x="1261" y="2682"/>
                </a:lnTo>
                <a:lnTo>
                  <a:pt x="1860" y="2084"/>
                </a:lnTo>
                <a:close/>
                <a:moveTo>
                  <a:pt x="11229" y="836"/>
                </a:moveTo>
                <a:cubicBezTo>
                  <a:pt x="11412" y="836"/>
                  <a:pt x="11578" y="881"/>
                  <a:pt x="11689" y="981"/>
                </a:cubicBezTo>
                <a:cubicBezTo>
                  <a:pt x="11847" y="1107"/>
                  <a:pt x="11878" y="1359"/>
                  <a:pt x="11847" y="1611"/>
                </a:cubicBezTo>
                <a:cubicBezTo>
                  <a:pt x="11815" y="1894"/>
                  <a:pt x="11658" y="2210"/>
                  <a:pt x="11500" y="2367"/>
                </a:cubicBezTo>
                <a:lnTo>
                  <a:pt x="7405" y="6463"/>
                </a:lnTo>
                <a:lnTo>
                  <a:pt x="5168" y="8700"/>
                </a:lnTo>
                <a:cubicBezTo>
                  <a:pt x="5073" y="8794"/>
                  <a:pt x="5010" y="8952"/>
                  <a:pt x="5042" y="9078"/>
                </a:cubicBezTo>
                <a:lnTo>
                  <a:pt x="5262" y="10306"/>
                </a:lnTo>
                <a:lnTo>
                  <a:pt x="4223" y="11377"/>
                </a:lnTo>
                <a:lnTo>
                  <a:pt x="3782" y="9204"/>
                </a:lnTo>
                <a:cubicBezTo>
                  <a:pt x="3750" y="9046"/>
                  <a:pt x="3624" y="8952"/>
                  <a:pt x="3466" y="8889"/>
                </a:cubicBezTo>
                <a:lnTo>
                  <a:pt x="1293" y="8479"/>
                </a:lnTo>
                <a:lnTo>
                  <a:pt x="2364" y="7408"/>
                </a:lnTo>
                <a:lnTo>
                  <a:pt x="3624" y="7628"/>
                </a:lnTo>
                <a:cubicBezTo>
                  <a:pt x="3659" y="7646"/>
                  <a:pt x="3697" y="7654"/>
                  <a:pt x="3734" y="7654"/>
                </a:cubicBezTo>
                <a:cubicBezTo>
                  <a:pt x="3831" y="7654"/>
                  <a:pt x="3925" y="7602"/>
                  <a:pt x="3971" y="7534"/>
                </a:cubicBezTo>
                <a:lnTo>
                  <a:pt x="6207" y="5266"/>
                </a:lnTo>
                <a:lnTo>
                  <a:pt x="10272" y="1233"/>
                </a:lnTo>
                <a:cubicBezTo>
                  <a:pt x="10496" y="988"/>
                  <a:pt x="10892" y="836"/>
                  <a:pt x="11229" y="836"/>
                </a:cubicBezTo>
                <a:close/>
                <a:moveTo>
                  <a:pt x="9641" y="5360"/>
                </a:moveTo>
                <a:lnTo>
                  <a:pt x="10587" y="10873"/>
                </a:lnTo>
                <a:lnTo>
                  <a:pt x="9988" y="11472"/>
                </a:lnTo>
                <a:lnTo>
                  <a:pt x="8161" y="6872"/>
                </a:lnTo>
                <a:lnTo>
                  <a:pt x="9641" y="5360"/>
                </a:lnTo>
                <a:close/>
                <a:moveTo>
                  <a:pt x="11241" y="1"/>
                </a:moveTo>
                <a:cubicBezTo>
                  <a:pt x="10688" y="1"/>
                  <a:pt x="10104" y="248"/>
                  <a:pt x="9736" y="634"/>
                </a:cubicBezTo>
                <a:lnTo>
                  <a:pt x="8066" y="2304"/>
                </a:lnTo>
                <a:lnTo>
                  <a:pt x="1765" y="1233"/>
                </a:lnTo>
                <a:cubicBezTo>
                  <a:pt x="1742" y="1227"/>
                  <a:pt x="1718" y="1225"/>
                  <a:pt x="1693" y="1225"/>
                </a:cubicBezTo>
                <a:cubicBezTo>
                  <a:pt x="1585" y="1225"/>
                  <a:pt x="1470" y="1276"/>
                  <a:pt x="1419" y="1327"/>
                </a:cubicBezTo>
                <a:lnTo>
                  <a:pt x="221" y="2525"/>
                </a:lnTo>
                <a:cubicBezTo>
                  <a:pt x="158" y="2588"/>
                  <a:pt x="64" y="2745"/>
                  <a:pt x="127" y="2903"/>
                </a:cubicBezTo>
                <a:cubicBezTo>
                  <a:pt x="158" y="3029"/>
                  <a:pt x="221" y="3155"/>
                  <a:pt x="348" y="3218"/>
                </a:cubicBezTo>
                <a:lnTo>
                  <a:pt x="5199" y="5171"/>
                </a:lnTo>
                <a:lnTo>
                  <a:pt x="3561" y="6809"/>
                </a:lnTo>
                <a:lnTo>
                  <a:pt x="2301" y="6589"/>
                </a:lnTo>
                <a:cubicBezTo>
                  <a:pt x="2267" y="6572"/>
                  <a:pt x="2231" y="6564"/>
                  <a:pt x="2195" y="6564"/>
                </a:cubicBezTo>
                <a:cubicBezTo>
                  <a:pt x="2095" y="6564"/>
                  <a:pt x="1992" y="6622"/>
                  <a:pt x="1923" y="6715"/>
                </a:cubicBezTo>
                <a:lnTo>
                  <a:pt x="158" y="8479"/>
                </a:lnTo>
                <a:cubicBezTo>
                  <a:pt x="32" y="8605"/>
                  <a:pt x="1" y="8731"/>
                  <a:pt x="32" y="8857"/>
                </a:cubicBezTo>
                <a:cubicBezTo>
                  <a:pt x="95" y="9015"/>
                  <a:pt x="190" y="9109"/>
                  <a:pt x="348" y="9141"/>
                </a:cubicBezTo>
                <a:lnTo>
                  <a:pt x="2994" y="9645"/>
                </a:lnTo>
                <a:lnTo>
                  <a:pt x="3498" y="12291"/>
                </a:lnTo>
                <a:cubicBezTo>
                  <a:pt x="3561" y="12449"/>
                  <a:pt x="3656" y="12575"/>
                  <a:pt x="3782" y="12606"/>
                </a:cubicBezTo>
                <a:lnTo>
                  <a:pt x="3908" y="12606"/>
                </a:lnTo>
                <a:cubicBezTo>
                  <a:pt x="4034" y="12606"/>
                  <a:pt x="4097" y="12575"/>
                  <a:pt x="4191" y="12480"/>
                </a:cubicBezTo>
                <a:lnTo>
                  <a:pt x="5955" y="10716"/>
                </a:lnTo>
                <a:cubicBezTo>
                  <a:pt x="6018" y="10653"/>
                  <a:pt x="6113" y="10464"/>
                  <a:pt x="6081" y="10369"/>
                </a:cubicBezTo>
                <a:lnTo>
                  <a:pt x="5829" y="9109"/>
                </a:lnTo>
                <a:lnTo>
                  <a:pt x="7499" y="7439"/>
                </a:lnTo>
                <a:lnTo>
                  <a:pt x="9421" y="12291"/>
                </a:lnTo>
                <a:cubicBezTo>
                  <a:pt x="9452" y="12417"/>
                  <a:pt x="9578" y="12543"/>
                  <a:pt x="9736" y="12543"/>
                </a:cubicBezTo>
                <a:lnTo>
                  <a:pt x="9799" y="12543"/>
                </a:lnTo>
                <a:cubicBezTo>
                  <a:pt x="9925" y="12543"/>
                  <a:pt x="9988" y="12480"/>
                  <a:pt x="10083" y="12417"/>
                </a:cubicBezTo>
                <a:lnTo>
                  <a:pt x="11248" y="11220"/>
                </a:lnTo>
                <a:cubicBezTo>
                  <a:pt x="11343" y="11157"/>
                  <a:pt x="11374" y="10999"/>
                  <a:pt x="11374" y="10873"/>
                </a:cubicBezTo>
                <a:lnTo>
                  <a:pt x="10303" y="4572"/>
                </a:lnTo>
                <a:lnTo>
                  <a:pt x="11973" y="2903"/>
                </a:lnTo>
                <a:cubicBezTo>
                  <a:pt x="12288" y="2588"/>
                  <a:pt x="12477" y="2178"/>
                  <a:pt x="12571" y="1705"/>
                </a:cubicBezTo>
                <a:cubicBezTo>
                  <a:pt x="12760" y="1201"/>
                  <a:pt x="12603" y="729"/>
                  <a:pt x="12288" y="414"/>
                </a:cubicBezTo>
                <a:cubicBezTo>
                  <a:pt x="12013" y="126"/>
                  <a:pt x="11635" y="1"/>
                  <a:pt x="112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585" name="Google Shape;585;p30"/>
          <p:cNvGrpSpPr/>
          <p:nvPr/>
        </p:nvGrpSpPr>
        <p:grpSpPr>
          <a:xfrm>
            <a:off x="624714" y="381177"/>
            <a:ext cx="470629" cy="435824"/>
            <a:chOff x="431275" y="-2657275"/>
            <a:chExt cx="1086150" cy="1005825"/>
          </a:xfrm>
        </p:grpSpPr>
        <p:sp>
          <p:nvSpPr>
            <p:cNvPr id="586" name="Google Shape;586;p30"/>
            <p:cNvSpPr/>
            <p:nvPr/>
          </p:nvSpPr>
          <p:spPr>
            <a:xfrm>
              <a:off x="603775" y="-2498175"/>
              <a:ext cx="734875" cy="147300"/>
            </a:xfrm>
            <a:custGeom>
              <a:rect b="b" l="l" r="r" t="t"/>
              <a:pathLst>
                <a:path extrusionOk="0" h="5892" w="29395">
                  <a:moveTo>
                    <a:pt x="1229" y="0"/>
                  </a:moveTo>
                  <a:lnTo>
                    <a:pt x="0" y="2174"/>
                  </a:lnTo>
                  <a:cubicBezTo>
                    <a:pt x="410" y="2395"/>
                    <a:pt x="6805" y="5892"/>
                    <a:pt x="15249" y="5892"/>
                  </a:cubicBezTo>
                  <a:cubicBezTo>
                    <a:pt x="19596" y="5892"/>
                    <a:pt x="24511" y="4978"/>
                    <a:pt x="29394" y="2174"/>
                  </a:cubicBezTo>
                  <a:lnTo>
                    <a:pt x="28166" y="0"/>
                  </a:lnTo>
                  <a:cubicBezTo>
                    <a:pt x="23759" y="2526"/>
                    <a:pt x="19292" y="3368"/>
                    <a:pt x="15296" y="3368"/>
                  </a:cubicBezTo>
                  <a:cubicBezTo>
                    <a:pt x="7380" y="3368"/>
                    <a:pt x="1313" y="63"/>
                    <a:pt x="1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587" name="Google Shape;587;p30"/>
            <p:cNvGrpSpPr/>
            <p:nvPr/>
          </p:nvGrpSpPr>
          <p:grpSpPr>
            <a:xfrm>
              <a:off x="431275" y="-2657275"/>
              <a:ext cx="1086150" cy="1005825"/>
              <a:chOff x="431275" y="-2657275"/>
              <a:chExt cx="1086150" cy="1005825"/>
            </a:xfrm>
          </p:grpSpPr>
          <p:sp>
            <p:nvSpPr>
              <p:cNvPr id="588" name="Google Shape;588;p30"/>
              <p:cNvSpPr/>
              <p:nvPr/>
            </p:nvSpPr>
            <p:spPr>
              <a:xfrm>
                <a:off x="468300" y="-2657275"/>
                <a:ext cx="1005825" cy="1005825"/>
              </a:xfrm>
              <a:custGeom>
                <a:rect b="b" l="l" r="r" t="t"/>
                <a:pathLst>
                  <a:path extrusionOk="0" h="40233" w="40233">
                    <a:moveTo>
                      <a:pt x="20132" y="2458"/>
                    </a:moveTo>
                    <a:cubicBezTo>
                      <a:pt x="29836" y="2458"/>
                      <a:pt x="37743" y="10397"/>
                      <a:pt x="37743" y="20101"/>
                    </a:cubicBezTo>
                    <a:cubicBezTo>
                      <a:pt x="37743" y="29836"/>
                      <a:pt x="29836" y="37743"/>
                      <a:pt x="20132" y="37743"/>
                    </a:cubicBezTo>
                    <a:cubicBezTo>
                      <a:pt x="10397" y="37743"/>
                      <a:pt x="2489" y="29836"/>
                      <a:pt x="2489" y="20101"/>
                    </a:cubicBezTo>
                    <a:cubicBezTo>
                      <a:pt x="2489" y="10397"/>
                      <a:pt x="10397" y="2458"/>
                      <a:pt x="20132" y="2458"/>
                    </a:cubicBezTo>
                    <a:close/>
                    <a:moveTo>
                      <a:pt x="20132" y="0"/>
                    </a:moveTo>
                    <a:cubicBezTo>
                      <a:pt x="9042" y="0"/>
                      <a:pt x="0" y="9011"/>
                      <a:pt x="0" y="20101"/>
                    </a:cubicBezTo>
                    <a:cubicBezTo>
                      <a:pt x="0" y="31190"/>
                      <a:pt x="9042" y="40232"/>
                      <a:pt x="20132" y="40232"/>
                    </a:cubicBezTo>
                    <a:cubicBezTo>
                      <a:pt x="31222" y="40232"/>
                      <a:pt x="40232" y="31190"/>
                      <a:pt x="40232" y="20101"/>
                    </a:cubicBezTo>
                    <a:cubicBezTo>
                      <a:pt x="40232" y="9011"/>
                      <a:pt x="31222" y="0"/>
                      <a:pt x="20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9" name="Google Shape;589;p30"/>
              <p:cNvSpPr/>
              <p:nvPr/>
            </p:nvSpPr>
            <p:spPr>
              <a:xfrm>
                <a:off x="940075" y="-2626550"/>
                <a:ext cx="62250" cy="943600"/>
              </a:xfrm>
              <a:custGeom>
                <a:rect b="b" l="l" r="r" t="t"/>
                <a:pathLst>
                  <a:path extrusionOk="0" h="37744" w="2490">
                    <a:moveTo>
                      <a:pt x="1" y="0"/>
                    </a:moveTo>
                    <a:lnTo>
                      <a:pt x="1" y="37743"/>
                    </a:lnTo>
                    <a:lnTo>
                      <a:pt x="2490" y="37743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0" name="Google Shape;590;p30"/>
              <p:cNvSpPr/>
              <p:nvPr/>
            </p:nvSpPr>
            <p:spPr>
              <a:xfrm>
                <a:off x="499800" y="-2185500"/>
                <a:ext cx="943600" cy="62250"/>
              </a:xfrm>
              <a:custGeom>
                <a:rect b="b" l="l" r="r" t="t"/>
                <a:pathLst>
                  <a:path extrusionOk="0" h="2490" w="37744">
                    <a:moveTo>
                      <a:pt x="1" y="1"/>
                    </a:moveTo>
                    <a:lnTo>
                      <a:pt x="1" y="2490"/>
                    </a:lnTo>
                    <a:lnTo>
                      <a:pt x="37744" y="2490"/>
                    </a:lnTo>
                    <a:lnTo>
                      <a:pt x="377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1" name="Google Shape;591;p30"/>
              <p:cNvSpPr/>
              <p:nvPr/>
            </p:nvSpPr>
            <p:spPr>
              <a:xfrm>
                <a:off x="431275" y="-2648600"/>
                <a:ext cx="489150" cy="980600"/>
              </a:xfrm>
              <a:custGeom>
                <a:rect b="b" l="l" r="r" t="t"/>
                <a:pathLst>
                  <a:path extrusionOk="0" h="39224" w="19566">
                    <a:moveTo>
                      <a:pt x="17738" y="0"/>
                    </a:moveTo>
                    <a:cubicBezTo>
                      <a:pt x="17580" y="189"/>
                      <a:pt x="1" y="18304"/>
                      <a:pt x="17675" y="39224"/>
                    </a:cubicBezTo>
                    <a:lnTo>
                      <a:pt x="19565" y="37617"/>
                    </a:lnTo>
                    <a:cubicBezTo>
                      <a:pt x="3403" y="18462"/>
                      <a:pt x="18841" y="2426"/>
                      <a:pt x="19502" y="1764"/>
                    </a:cubicBezTo>
                    <a:lnTo>
                      <a:pt x="1773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2" name="Google Shape;592;p30"/>
              <p:cNvSpPr/>
              <p:nvPr/>
            </p:nvSpPr>
            <p:spPr>
              <a:xfrm>
                <a:off x="1028300" y="-2648600"/>
                <a:ext cx="489125" cy="980600"/>
              </a:xfrm>
              <a:custGeom>
                <a:rect b="b" l="l" r="r" t="t"/>
                <a:pathLst>
                  <a:path extrusionOk="0" h="39224" w="19565">
                    <a:moveTo>
                      <a:pt x="1828" y="0"/>
                    </a:moveTo>
                    <a:lnTo>
                      <a:pt x="63" y="1764"/>
                    </a:lnTo>
                    <a:cubicBezTo>
                      <a:pt x="725" y="2426"/>
                      <a:pt x="16162" y="18462"/>
                      <a:pt x="0" y="37617"/>
                    </a:cubicBezTo>
                    <a:lnTo>
                      <a:pt x="1891" y="39224"/>
                    </a:lnTo>
                    <a:cubicBezTo>
                      <a:pt x="19565" y="18304"/>
                      <a:pt x="2017" y="189"/>
                      <a:pt x="1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93" name="Google Shape;593;p30"/>
              <p:cNvSpPr/>
              <p:nvPr/>
            </p:nvSpPr>
            <p:spPr>
              <a:xfrm>
                <a:off x="603775" y="-1954300"/>
                <a:ext cx="734875" cy="147675"/>
              </a:xfrm>
              <a:custGeom>
                <a:rect b="b" l="l" r="r" t="t"/>
                <a:pathLst>
                  <a:path extrusionOk="0" h="5907" w="29395">
                    <a:moveTo>
                      <a:pt x="14146" y="0"/>
                    </a:moveTo>
                    <a:cubicBezTo>
                      <a:pt x="9789" y="0"/>
                      <a:pt x="4891" y="934"/>
                      <a:pt x="0" y="3733"/>
                    </a:cubicBezTo>
                    <a:lnTo>
                      <a:pt x="1229" y="5875"/>
                    </a:lnTo>
                    <a:cubicBezTo>
                      <a:pt x="5623" y="3367"/>
                      <a:pt x="10078" y="2530"/>
                      <a:pt x="14065" y="2530"/>
                    </a:cubicBezTo>
                    <a:cubicBezTo>
                      <a:pt x="21998" y="2530"/>
                      <a:pt x="28082" y="5844"/>
                      <a:pt x="28166" y="5907"/>
                    </a:cubicBezTo>
                    <a:lnTo>
                      <a:pt x="29394" y="3733"/>
                    </a:lnTo>
                    <a:cubicBezTo>
                      <a:pt x="29000" y="3504"/>
                      <a:pt x="22588" y="0"/>
                      <a:pt x="141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sp>
        <p:nvSpPr>
          <p:cNvPr id="594" name="Google Shape;594;p30"/>
          <p:cNvSpPr txBox="1"/>
          <p:nvPr>
            <p:ph type="ctrTitle"/>
          </p:nvPr>
        </p:nvSpPr>
        <p:spPr>
          <a:xfrm>
            <a:off x="378375" y="1123950"/>
            <a:ext cx="7739100" cy="800100"/>
          </a:xfrm>
          <a:prstGeom prst="rect">
            <a:avLst/>
          </a:prstGeom>
        </p:spPr>
        <p:txBody>
          <a:bodyPr anchorCtr="0" anchor="t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chemeClr val="accent2"/>
                </a:solidFill>
                <a:latin typeface="Comfortaa"/>
                <a:ea typeface="Comfortaa"/>
                <a:cs typeface="Comfortaa"/>
                <a:sym typeface="Comfortaa"/>
              </a:rPr>
              <a:t>Vita in famiglia</a:t>
            </a:r>
            <a:r>
              <a:rPr lang="en" sz="35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rPr>
              <a:t> </a:t>
            </a:r>
            <a:endParaRPr sz="3500">
              <a:solidFill>
                <a:schemeClr val="accent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595" name="Google Shape;595;p30"/>
          <p:cNvSpPr txBox="1"/>
          <p:nvPr/>
        </p:nvSpPr>
        <p:spPr>
          <a:xfrm>
            <a:off x="378375" y="1765158"/>
            <a:ext cx="4959000" cy="286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0" spcFirstLastPara="1" rIns="0" wrap="square" tIns="91425">
            <a:noAutofit/>
          </a:bodyPr>
          <a:lstStyle/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Siamo state accolte da delle famiglie molto gentili e sempre disponibili. Sin dal primo giorno ci hanno fatto sentire a casa. 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Uno dei miei momenti preferiti era la cena, lunga, conviviale, con piatti tipici come la raclette, gratin, formaggi locali e dolci artigianali.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In casa si parlava solo francese, ciò ci ha aiutato molto a migliorare la comprensione oltre alla capacità </a:t>
            </a: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di espressione. 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omfortaa"/>
              <a:buChar char="●"/>
            </a:pPr>
            <a:r>
              <a:rPr lang="en" sz="12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Nonostante le differenze culturali, abbiamo trovato un ambiente aperto, rispettoso e curioso nei confronti della nostra vita italiana e nella cultura stessa.</a:t>
            </a:r>
            <a:endParaRPr sz="12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596" name="Google Shape;596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199105" y="1011189"/>
            <a:ext cx="1646447" cy="219527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23937" y="2904425"/>
            <a:ext cx="2593537" cy="1729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31"/>
          <p:cNvSpPr txBox="1"/>
          <p:nvPr>
            <p:ph idx="1" type="subTitle"/>
          </p:nvPr>
        </p:nvSpPr>
        <p:spPr>
          <a:xfrm>
            <a:off x="624725" y="1117313"/>
            <a:ext cx="4291500" cy="17421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mfortaa"/>
              <a:buChar char="●"/>
            </a:pPr>
            <a:r>
              <a:rPr b="0" lang="en" sz="1200">
                <a:latin typeface="Comfortaa"/>
                <a:ea typeface="Comfortaa"/>
                <a:cs typeface="Comfortaa"/>
                <a:sym typeface="Comfortaa"/>
              </a:rPr>
              <a:t>Abbiamo condiviso momenti semplici ma preziosi: guardare un film insieme, cucinare una specialità, passeggiare la domenica.</a:t>
            </a:r>
            <a:endParaRPr b="0" sz="120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1200">
              <a:latin typeface="Comfortaa"/>
              <a:ea typeface="Comfortaa"/>
              <a:cs typeface="Comfortaa"/>
              <a:sym typeface="Comfortaa"/>
            </a:endParaRPr>
          </a:p>
          <a:p>
            <a:pPr indent="-3048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omfortaa"/>
              <a:buChar char="●"/>
            </a:pPr>
            <a:r>
              <a:rPr b="0" lang="en" sz="1200">
                <a:latin typeface="Comfortaa"/>
                <a:ea typeface="Comfortaa"/>
                <a:cs typeface="Comfortaa"/>
                <a:sym typeface="Comfortaa"/>
              </a:rPr>
              <a:t>Questa esperienza ci ha fatto capire cosa significa vivere davvero una cultura, oltre il turismo o la scuola.</a:t>
            </a:r>
            <a:endParaRPr b="0" sz="1200"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603" name="Google Shape;603;p31"/>
          <p:cNvGrpSpPr/>
          <p:nvPr/>
        </p:nvGrpSpPr>
        <p:grpSpPr>
          <a:xfrm>
            <a:off x="1192931" y="465829"/>
            <a:ext cx="896605" cy="214346"/>
            <a:chOff x="1192931" y="491429"/>
            <a:chExt cx="896605" cy="214346"/>
          </a:xfrm>
        </p:grpSpPr>
        <p:sp>
          <p:nvSpPr>
            <p:cNvPr id="604" name="Google Shape;604;p31"/>
            <p:cNvSpPr/>
            <p:nvPr/>
          </p:nvSpPr>
          <p:spPr>
            <a:xfrm>
              <a:off x="1192931" y="497641"/>
              <a:ext cx="195396" cy="205039"/>
            </a:xfrm>
            <a:custGeom>
              <a:rect b="b" l="l" r="r" t="t"/>
              <a:pathLst>
                <a:path extrusionOk="0" h="20795" w="19817">
                  <a:moveTo>
                    <a:pt x="9893" y="3907"/>
                  </a:moveTo>
                  <a:lnTo>
                    <a:pt x="13012" y="13107"/>
                  </a:lnTo>
                  <a:lnTo>
                    <a:pt x="6679" y="13107"/>
                  </a:lnTo>
                  <a:lnTo>
                    <a:pt x="9830" y="3907"/>
                  </a:lnTo>
                  <a:close/>
                  <a:moveTo>
                    <a:pt x="9861" y="1"/>
                  </a:moveTo>
                  <a:cubicBezTo>
                    <a:pt x="9137" y="1"/>
                    <a:pt x="8507" y="127"/>
                    <a:pt x="8003" y="410"/>
                  </a:cubicBezTo>
                  <a:cubicBezTo>
                    <a:pt x="7467" y="662"/>
                    <a:pt x="7026" y="1041"/>
                    <a:pt x="6616" y="1576"/>
                  </a:cubicBezTo>
                  <a:cubicBezTo>
                    <a:pt x="6238" y="2080"/>
                    <a:pt x="5860" y="2710"/>
                    <a:pt x="5545" y="3466"/>
                  </a:cubicBezTo>
                  <a:cubicBezTo>
                    <a:pt x="5199" y="4223"/>
                    <a:pt x="4852" y="5073"/>
                    <a:pt x="4506" y="6050"/>
                  </a:cubicBezTo>
                  <a:lnTo>
                    <a:pt x="630" y="16446"/>
                  </a:lnTo>
                  <a:cubicBezTo>
                    <a:pt x="567" y="16635"/>
                    <a:pt x="504" y="16793"/>
                    <a:pt x="441" y="16982"/>
                  </a:cubicBezTo>
                  <a:cubicBezTo>
                    <a:pt x="347" y="17171"/>
                    <a:pt x="284" y="17360"/>
                    <a:pt x="221" y="17549"/>
                  </a:cubicBezTo>
                  <a:cubicBezTo>
                    <a:pt x="158" y="17738"/>
                    <a:pt x="95" y="17927"/>
                    <a:pt x="63" y="18116"/>
                  </a:cubicBezTo>
                  <a:cubicBezTo>
                    <a:pt x="0" y="18274"/>
                    <a:pt x="0" y="18431"/>
                    <a:pt x="0" y="18589"/>
                  </a:cubicBezTo>
                  <a:cubicBezTo>
                    <a:pt x="0" y="18935"/>
                    <a:pt x="63" y="19250"/>
                    <a:pt x="189" y="19534"/>
                  </a:cubicBezTo>
                  <a:cubicBezTo>
                    <a:pt x="315" y="19786"/>
                    <a:pt x="473" y="20006"/>
                    <a:pt x="693" y="20196"/>
                  </a:cubicBezTo>
                  <a:cubicBezTo>
                    <a:pt x="914" y="20385"/>
                    <a:pt x="1166" y="20542"/>
                    <a:pt x="1481" y="20637"/>
                  </a:cubicBezTo>
                  <a:cubicBezTo>
                    <a:pt x="1765" y="20731"/>
                    <a:pt x="2080" y="20794"/>
                    <a:pt x="2395" y="20794"/>
                  </a:cubicBezTo>
                  <a:cubicBezTo>
                    <a:pt x="2773" y="20794"/>
                    <a:pt x="3088" y="20731"/>
                    <a:pt x="3371" y="20637"/>
                  </a:cubicBezTo>
                  <a:cubicBezTo>
                    <a:pt x="3655" y="20542"/>
                    <a:pt x="3875" y="20385"/>
                    <a:pt x="4096" y="20164"/>
                  </a:cubicBezTo>
                  <a:cubicBezTo>
                    <a:pt x="4316" y="19912"/>
                    <a:pt x="4506" y="19628"/>
                    <a:pt x="4695" y="19250"/>
                  </a:cubicBezTo>
                  <a:cubicBezTo>
                    <a:pt x="4852" y="18872"/>
                    <a:pt x="5041" y="18431"/>
                    <a:pt x="5199" y="17896"/>
                  </a:cubicBezTo>
                  <a:lnTo>
                    <a:pt x="5797" y="16068"/>
                  </a:lnTo>
                  <a:lnTo>
                    <a:pt x="13894" y="16068"/>
                  </a:lnTo>
                  <a:lnTo>
                    <a:pt x="14587" y="17896"/>
                  </a:lnTo>
                  <a:cubicBezTo>
                    <a:pt x="14776" y="18431"/>
                    <a:pt x="14965" y="18872"/>
                    <a:pt x="15154" y="19219"/>
                  </a:cubicBezTo>
                  <a:cubicBezTo>
                    <a:pt x="15343" y="19597"/>
                    <a:pt x="15532" y="19912"/>
                    <a:pt x="15721" y="20133"/>
                  </a:cubicBezTo>
                  <a:cubicBezTo>
                    <a:pt x="15942" y="20353"/>
                    <a:pt x="16194" y="20511"/>
                    <a:pt x="16446" y="20637"/>
                  </a:cubicBezTo>
                  <a:cubicBezTo>
                    <a:pt x="16729" y="20731"/>
                    <a:pt x="17044" y="20794"/>
                    <a:pt x="17423" y="20794"/>
                  </a:cubicBezTo>
                  <a:cubicBezTo>
                    <a:pt x="17738" y="20794"/>
                    <a:pt x="18053" y="20731"/>
                    <a:pt x="18336" y="20637"/>
                  </a:cubicBezTo>
                  <a:cubicBezTo>
                    <a:pt x="18620" y="20542"/>
                    <a:pt x="18872" y="20385"/>
                    <a:pt x="19092" y="20196"/>
                  </a:cubicBezTo>
                  <a:cubicBezTo>
                    <a:pt x="19313" y="20006"/>
                    <a:pt x="19502" y="19786"/>
                    <a:pt x="19628" y="19534"/>
                  </a:cubicBezTo>
                  <a:cubicBezTo>
                    <a:pt x="19754" y="19250"/>
                    <a:pt x="19817" y="18935"/>
                    <a:pt x="19817" y="18589"/>
                  </a:cubicBezTo>
                  <a:cubicBezTo>
                    <a:pt x="19817" y="18431"/>
                    <a:pt x="19785" y="18274"/>
                    <a:pt x="19754" y="18116"/>
                  </a:cubicBezTo>
                  <a:cubicBezTo>
                    <a:pt x="19691" y="17927"/>
                    <a:pt x="19659" y="17738"/>
                    <a:pt x="19596" y="17549"/>
                  </a:cubicBezTo>
                  <a:cubicBezTo>
                    <a:pt x="19502" y="17360"/>
                    <a:pt x="19439" y="17171"/>
                    <a:pt x="19376" y="16982"/>
                  </a:cubicBezTo>
                  <a:cubicBezTo>
                    <a:pt x="19281" y="16793"/>
                    <a:pt x="19218" y="16635"/>
                    <a:pt x="19155" y="16446"/>
                  </a:cubicBezTo>
                  <a:lnTo>
                    <a:pt x="15217" y="6050"/>
                  </a:lnTo>
                  <a:cubicBezTo>
                    <a:pt x="14808" y="4916"/>
                    <a:pt x="14398" y="3970"/>
                    <a:pt x="14052" y="3183"/>
                  </a:cubicBezTo>
                  <a:cubicBezTo>
                    <a:pt x="13705" y="2427"/>
                    <a:pt x="13327" y="1797"/>
                    <a:pt x="12949" y="1324"/>
                  </a:cubicBezTo>
                  <a:cubicBezTo>
                    <a:pt x="12539" y="851"/>
                    <a:pt x="12098" y="505"/>
                    <a:pt x="11626" y="316"/>
                  </a:cubicBezTo>
                  <a:cubicBezTo>
                    <a:pt x="11153" y="95"/>
                    <a:pt x="10554" y="1"/>
                    <a:pt x="9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1412256" y="491429"/>
              <a:ext cx="49093" cy="211250"/>
            </a:xfrm>
            <a:custGeom>
              <a:rect b="b" l="l" r="r" t="t"/>
              <a:pathLst>
                <a:path extrusionOk="0" h="21425" w="4979">
                  <a:moveTo>
                    <a:pt x="2490" y="1"/>
                  </a:moveTo>
                  <a:cubicBezTo>
                    <a:pt x="2143" y="1"/>
                    <a:pt x="1797" y="64"/>
                    <a:pt x="1482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77" y="3498"/>
                    <a:pt x="1230" y="3624"/>
                    <a:pt x="1545" y="3718"/>
                  </a:cubicBezTo>
                  <a:cubicBezTo>
                    <a:pt x="1828" y="3813"/>
                    <a:pt x="2143" y="3844"/>
                    <a:pt x="2490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718" y="3655"/>
                    <a:pt x="3970" y="3529"/>
                    <a:pt x="4191" y="3372"/>
                  </a:cubicBezTo>
                  <a:cubicBezTo>
                    <a:pt x="4412" y="3214"/>
                    <a:pt x="4601" y="2994"/>
                    <a:pt x="4758" y="2773"/>
                  </a:cubicBezTo>
                  <a:cubicBezTo>
                    <a:pt x="4884" y="2521"/>
                    <a:pt x="4979" y="2238"/>
                    <a:pt x="4979" y="1923"/>
                  </a:cubicBezTo>
                  <a:cubicBezTo>
                    <a:pt x="4979" y="1608"/>
                    <a:pt x="4916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90" y="1"/>
                  </a:cubicBezTo>
                  <a:close/>
                  <a:moveTo>
                    <a:pt x="2395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95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95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1492414" y="558226"/>
              <a:ext cx="98166" cy="144459"/>
            </a:xfrm>
            <a:custGeom>
              <a:rect b="b" l="l" r="r" t="t"/>
              <a:pathLst>
                <a:path extrusionOk="0" h="14651" w="9956">
                  <a:moveTo>
                    <a:pt x="8128" y="0"/>
                  </a:moveTo>
                  <a:cubicBezTo>
                    <a:pt x="7152" y="0"/>
                    <a:pt x="6364" y="284"/>
                    <a:pt x="5734" y="819"/>
                  </a:cubicBezTo>
                  <a:cubicBezTo>
                    <a:pt x="5104" y="1387"/>
                    <a:pt x="4726" y="2143"/>
                    <a:pt x="4568" y="3088"/>
                  </a:cubicBezTo>
                  <a:cubicBezTo>
                    <a:pt x="4568" y="2143"/>
                    <a:pt x="4379" y="1450"/>
                    <a:pt x="4001" y="945"/>
                  </a:cubicBezTo>
                  <a:cubicBezTo>
                    <a:pt x="3623" y="473"/>
                    <a:pt x="3056" y="252"/>
                    <a:pt x="2300" y="252"/>
                  </a:cubicBezTo>
                  <a:cubicBezTo>
                    <a:pt x="2016" y="252"/>
                    <a:pt x="1701" y="284"/>
                    <a:pt x="1449" y="378"/>
                  </a:cubicBezTo>
                  <a:cubicBezTo>
                    <a:pt x="1166" y="473"/>
                    <a:pt x="914" y="599"/>
                    <a:pt x="693" y="788"/>
                  </a:cubicBezTo>
                  <a:cubicBezTo>
                    <a:pt x="473" y="945"/>
                    <a:pt x="315" y="1166"/>
                    <a:pt x="189" y="1450"/>
                  </a:cubicBezTo>
                  <a:cubicBezTo>
                    <a:pt x="63" y="1702"/>
                    <a:pt x="0" y="2017"/>
                    <a:pt x="0" y="2363"/>
                  </a:cubicBezTo>
                  <a:lnTo>
                    <a:pt x="0" y="11815"/>
                  </a:lnTo>
                  <a:cubicBezTo>
                    <a:pt x="0" y="12728"/>
                    <a:pt x="158" y="13421"/>
                    <a:pt x="473" y="13925"/>
                  </a:cubicBezTo>
                  <a:cubicBezTo>
                    <a:pt x="819" y="14398"/>
                    <a:pt x="1386" y="14650"/>
                    <a:pt x="2174" y="14650"/>
                  </a:cubicBezTo>
                  <a:cubicBezTo>
                    <a:pt x="3025" y="14650"/>
                    <a:pt x="3655" y="14398"/>
                    <a:pt x="4001" y="13925"/>
                  </a:cubicBezTo>
                  <a:cubicBezTo>
                    <a:pt x="4379" y="13421"/>
                    <a:pt x="4568" y="12728"/>
                    <a:pt x="4568" y="11815"/>
                  </a:cubicBezTo>
                  <a:lnTo>
                    <a:pt x="4568" y="6742"/>
                  </a:lnTo>
                  <a:cubicBezTo>
                    <a:pt x="4568" y="6175"/>
                    <a:pt x="4631" y="5703"/>
                    <a:pt x="4789" y="5325"/>
                  </a:cubicBezTo>
                  <a:cubicBezTo>
                    <a:pt x="4946" y="4947"/>
                    <a:pt x="5167" y="4632"/>
                    <a:pt x="5450" y="4379"/>
                  </a:cubicBezTo>
                  <a:cubicBezTo>
                    <a:pt x="5702" y="4127"/>
                    <a:pt x="6018" y="3970"/>
                    <a:pt x="6396" y="3844"/>
                  </a:cubicBezTo>
                  <a:cubicBezTo>
                    <a:pt x="6774" y="3718"/>
                    <a:pt x="7152" y="3623"/>
                    <a:pt x="7593" y="3592"/>
                  </a:cubicBezTo>
                  <a:cubicBezTo>
                    <a:pt x="8317" y="3529"/>
                    <a:pt x="8884" y="3371"/>
                    <a:pt x="9294" y="3088"/>
                  </a:cubicBezTo>
                  <a:cubicBezTo>
                    <a:pt x="9735" y="2804"/>
                    <a:pt x="9956" y="2332"/>
                    <a:pt x="9956" y="1733"/>
                  </a:cubicBezTo>
                  <a:cubicBezTo>
                    <a:pt x="9956" y="1513"/>
                    <a:pt x="9893" y="1324"/>
                    <a:pt x="9830" y="1103"/>
                  </a:cubicBezTo>
                  <a:cubicBezTo>
                    <a:pt x="9735" y="882"/>
                    <a:pt x="9641" y="693"/>
                    <a:pt x="9483" y="536"/>
                  </a:cubicBezTo>
                  <a:cubicBezTo>
                    <a:pt x="9326" y="378"/>
                    <a:pt x="9137" y="252"/>
                    <a:pt x="8916" y="158"/>
                  </a:cubicBezTo>
                  <a:cubicBezTo>
                    <a:pt x="8695" y="63"/>
                    <a:pt x="8412" y="0"/>
                    <a:pt x="8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1694682" y="491429"/>
              <a:ext cx="49093" cy="211250"/>
            </a:xfrm>
            <a:custGeom>
              <a:rect b="b" l="l" r="r" t="t"/>
              <a:pathLst>
                <a:path extrusionOk="0" h="21425" w="4979">
                  <a:moveTo>
                    <a:pt x="2489" y="1"/>
                  </a:moveTo>
                  <a:cubicBezTo>
                    <a:pt x="2111" y="1"/>
                    <a:pt x="1796" y="64"/>
                    <a:pt x="1481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46" y="3498"/>
                    <a:pt x="1229" y="3624"/>
                    <a:pt x="1513" y="3718"/>
                  </a:cubicBezTo>
                  <a:cubicBezTo>
                    <a:pt x="1828" y="3813"/>
                    <a:pt x="2143" y="3844"/>
                    <a:pt x="2489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687" y="3655"/>
                    <a:pt x="3970" y="3529"/>
                    <a:pt x="4191" y="3372"/>
                  </a:cubicBezTo>
                  <a:cubicBezTo>
                    <a:pt x="4411" y="3214"/>
                    <a:pt x="4600" y="2994"/>
                    <a:pt x="4758" y="2773"/>
                  </a:cubicBezTo>
                  <a:cubicBezTo>
                    <a:pt x="4884" y="2521"/>
                    <a:pt x="4978" y="2238"/>
                    <a:pt x="4978" y="1923"/>
                  </a:cubicBezTo>
                  <a:cubicBezTo>
                    <a:pt x="4978" y="1608"/>
                    <a:pt x="4884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89" y="1"/>
                  </a:cubicBezTo>
                  <a:close/>
                  <a:moveTo>
                    <a:pt x="2363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63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63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1774525" y="558226"/>
              <a:ext cx="141974" cy="144459"/>
            </a:xfrm>
            <a:custGeom>
              <a:rect b="b" l="l" r="r" t="t"/>
              <a:pathLst>
                <a:path extrusionOk="0" h="14651" w="14399">
                  <a:moveTo>
                    <a:pt x="9609" y="0"/>
                  </a:moveTo>
                  <a:cubicBezTo>
                    <a:pt x="9042" y="0"/>
                    <a:pt x="8475" y="63"/>
                    <a:pt x="7940" y="221"/>
                  </a:cubicBezTo>
                  <a:cubicBezTo>
                    <a:pt x="7404" y="378"/>
                    <a:pt x="6900" y="567"/>
                    <a:pt x="6459" y="851"/>
                  </a:cubicBezTo>
                  <a:cubicBezTo>
                    <a:pt x="6018" y="1103"/>
                    <a:pt x="5640" y="1418"/>
                    <a:pt x="5325" y="1796"/>
                  </a:cubicBezTo>
                  <a:cubicBezTo>
                    <a:pt x="4978" y="2174"/>
                    <a:pt x="4758" y="2615"/>
                    <a:pt x="4569" y="3056"/>
                  </a:cubicBezTo>
                  <a:cubicBezTo>
                    <a:pt x="4569" y="2143"/>
                    <a:pt x="4380" y="1450"/>
                    <a:pt x="4033" y="977"/>
                  </a:cubicBezTo>
                  <a:cubicBezTo>
                    <a:pt x="3655" y="473"/>
                    <a:pt x="3056" y="252"/>
                    <a:pt x="2206" y="252"/>
                  </a:cubicBezTo>
                  <a:cubicBezTo>
                    <a:pt x="1387" y="252"/>
                    <a:pt x="819" y="473"/>
                    <a:pt x="504" y="977"/>
                  </a:cubicBezTo>
                  <a:cubicBezTo>
                    <a:pt x="158" y="1450"/>
                    <a:pt x="0" y="2143"/>
                    <a:pt x="0" y="3056"/>
                  </a:cubicBezTo>
                  <a:lnTo>
                    <a:pt x="32" y="11815"/>
                  </a:lnTo>
                  <a:cubicBezTo>
                    <a:pt x="32" y="12728"/>
                    <a:pt x="189" y="13421"/>
                    <a:pt x="504" y="13925"/>
                  </a:cubicBezTo>
                  <a:cubicBezTo>
                    <a:pt x="851" y="14398"/>
                    <a:pt x="1418" y="14650"/>
                    <a:pt x="2206" y="14650"/>
                  </a:cubicBezTo>
                  <a:cubicBezTo>
                    <a:pt x="3056" y="14650"/>
                    <a:pt x="3655" y="14398"/>
                    <a:pt x="4033" y="13925"/>
                  </a:cubicBezTo>
                  <a:cubicBezTo>
                    <a:pt x="4411" y="13421"/>
                    <a:pt x="4600" y="12728"/>
                    <a:pt x="4600" y="11815"/>
                  </a:cubicBezTo>
                  <a:lnTo>
                    <a:pt x="4600" y="5892"/>
                  </a:lnTo>
                  <a:cubicBezTo>
                    <a:pt x="4600" y="5388"/>
                    <a:pt x="4663" y="4947"/>
                    <a:pt x="4821" y="4569"/>
                  </a:cubicBezTo>
                  <a:cubicBezTo>
                    <a:pt x="4978" y="4190"/>
                    <a:pt x="5167" y="3875"/>
                    <a:pt x="5451" y="3592"/>
                  </a:cubicBezTo>
                  <a:cubicBezTo>
                    <a:pt x="5703" y="3340"/>
                    <a:pt x="6018" y="3151"/>
                    <a:pt x="6364" y="3025"/>
                  </a:cubicBezTo>
                  <a:cubicBezTo>
                    <a:pt x="6711" y="2899"/>
                    <a:pt x="7089" y="2836"/>
                    <a:pt x="7499" y="2836"/>
                  </a:cubicBezTo>
                  <a:cubicBezTo>
                    <a:pt x="7814" y="2836"/>
                    <a:pt x="8129" y="2899"/>
                    <a:pt x="8412" y="2993"/>
                  </a:cubicBezTo>
                  <a:cubicBezTo>
                    <a:pt x="8696" y="3119"/>
                    <a:pt x="8948" y="3277"/>
                    <a:pt x="9137" y="3529"/>
                  </a:cubicBezTo>
                  <a:cubicBezTo>
                    <a:pt x="9357" y="3749"/>
                    <a:pt x="9515" y="4033"/>
                    <a:pt x="9641" y="4348"/>
                  </a:cubicBezTo>
                  <a:cubicBezTo>
                    <a:pt x="9767" y="4695"/>
                    <a:pt x="9830" y="5104"/>
                    <a:pt x="9830" y="5545"/>
                  </a:cubicBezTo>
                  <a:lnTo>
                    <a:pt x="9830" y="11815"/>
                  </a:lnTo>
                  <a:cubicBezTo>
                    <a:pt x="9830" y="12728"/>
                    <a:pt x="9987" y="13421"/>
                    <a:pt x="10334" y="13925"/>
                  </a:cubicBezTo>
                  <a:cubicBezTo>
                    <a:pt x="10649" y="14398"/>
                    <a:pt x="11216" y="14650"/>
                    <a:pt x="12004" y="14650"/>
                  </a:cubicBezTo>
                  <a:cubicBezTo>
                    <a:pt x="12854" y="14650"/>
                    <a:pt x="13484" y="14398"/>
                    <a:pt x="13831" y="13925"/>
                  </a:cubicBezTo>
                  <a:cubicBezTo>
                    <a:pt x="14209" y="13421"/>
                    <a:pt x="14398" y="12728"/>
                    <a:pt x="14398" y="11815"/>
                  </a:cubicBezTo>
                  <a:lnTo>
                    <a:pt x="14398" y="5356"/>
                  </a:lnTo>
                  <a:cubicBezTo>
                    <a:pt x="14398" y="4443"/>
                    <a:pt x="14272" y="3686"/>
                    <a:pt x="13989" y="2993"/>
                  </a:cubicBezTo>
                  <a:cubicBezTo>
                    <a:pt x="13737" y="2332"/>
                    <a:pt x="13358" y="1765"/>
                    <a:pt x="12917" y="1324"/>
                  </a:cubicBezTo>
                  <a:cubicBezTo>
                    <a:pt x="12476" y="882"/>
                    <a:pt x="11972" y="536"/>
                    <a:pt x="11405" y="315"/>
                  </a:cubicBezTo>
                  <a:cubicBezTo>
                    <a:pt x="10838" y="95"/>
                    <a:pt x="10239" y="0"/>
                    <a:pt x="96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1943530" y="558226"/>
              <a:ext cx="146007" cy="146007"/>
            </a:xfrm>
            <a:custGeom>
              <a:rect b="b" l="l" r="r" t="t"/>
              <a:pathLst>
                <a:path extrusionOk="0" h="14808" w="14808">
                  <a:moveTo>
                    <a:pt x="7719" y="2584"/>
                  </a:moveTo>
                  <a:cubicBezTo>
                    <a:pt x="8254" y="2584"/>
                    <a:pt x="8695" y="2678"/>
                    <a:pt x="9105" y="2836"/>
                  </a:cubicBezTo>
                  <a:cubicBezTo>
                    <a:pt x="9483" y="3025"/>
                    <a:pt x="9830" y="3277"/>
                    <a:pt x="10113" y="3592"/>
                  </a:cubicBezTo>
                  <a:cubicBezTo>
                    <a:pt x="10365" y="3907"/>
                    <a:pt x="10586" y="4253"/>
                    <a:pt x="10743" y="4695"/>
                  </a:cubicBezTo>
                  <a:cubicBezTo>
                    <a:pt x="10869" y="5136"/>
                    <a:pt x="10964" y="5577"/>
                    <a:pt x="10995" y="6112"/>
                  </a:cubicBezTo>
                  <a:lnTo>
                    <a:pt x="4474" y="6112"/>
                  </a:lnTo>
                  <a:cubicBezTo>
                    <a:pt x="4505" y="5608"/>
                    <a:pt x="4600" y="5167"/>
                    <a:pt x="4757" y="4726"/>
                  </a:cubicBezTo>
                  <a:cubicBezTo>
                    <a:pt x="4915" y="4316"/>
                    <a:pt x="5135" y="3938"/>
                    <a:pt x="5419" y="3623"/>
                  </a:cubicBezTo>
                  <a:cubicBezTo>
                    <a:pt x="5702" y="3308"/>
                    <a:pt x="6049" y="3056"/>
                    <a:pt x="6427" y="2867"/>
                  </a:cubicBezTo>
                  <a:cubicBezTo>
                    <a:pt x="6805" y="2678"/>
                    <a:pt x="7246" y="2584"/>
                    <a:pt x="7719" y="2584"/>
                  </a:cubicBezTo>
                  <a:close/>
                  <a:moveTo>
                    <a:pt x="7687" y="0"/>
                  </a:moveTo>
                  <a:cubicBezTo>
                    <a:pt x="6585" y="0"/>
                    <a:pt x="5545" y="189"/>
                    <a:pt x="4600" y="567"/>
                  </a:cubicBezTo>
                  <a:cubicBezTo>
                    <a:pt x="3655" y="945"/>
                    <a:pt x="2835" y="1481"/>
                    <a:pt x="2174" y="2143"/>
                  </a:cubicBezTo>
                  <a:cubicBezTo>
                    <a:pt x="1481" y="2804"/>
                    <a:pt x="945" y="3560"/>
                    <a:pt x="567" y="4474"/>
                  </a:cubicBezTo>
                  <a:cubicBezTo>
                    <a:pt x="189" y="5356"/>
                    <a:pt x="0" y="6333"/>
                    <a:pt x="0" y="7341"/>
                  </a:cubicBezTo>
                  <a:cubicBezTo>
                    <a:pt x="0" y="8601"/>
                    <a:pt x="189" y="9672"/>
                    <a:pt x="599" y="10617"/>
                  </a:cubicBezTo>
                  <a:cubicBezTo>
                    <a:pt x="977" y="11531"/>
                    <a:pt x="1544" y="12319"/>
                    <a:pt x="2237" y="12949"/>
                  </a:cubicBezTo>
                  <a:cubicBezTo>
                    <a:pt x="2930" y="13547"/>
                    <a:pt x="3749" y="14020"/>
                    <a:pt x="4694" y="14335"/>
                  </a:cubicBezTo>
                  <a:cubicBezTo>
                    <a:pt x="5639" y="14650"/>
                    <a:pt x="6679" y="14808"/>
                    <a:pt x="7782" y="14808"/>
                  </a:cubicBezTo>
                  <a:cubicBezTo>
                    <a:pt x="8349" y="14808"/>
                    <a:pt x="8979" y="14776"/>
                    <a:pt x="9609" y="14713"/>
                  </a:cubicBezTo>
                  <a:cubicBezTo>
                    <a:pt x="10239" y="14650"/>
                    <a:pt x="10838" y="14524"/>
                    <a:pt x="11436" y="14335"/>
                  </a:cubicBezTo>
                  <a:cubicBezTo>
                    <a:pt x="12003" y="14178"/>
                    <a:pt x="12508" y="13925"/>
                    <a:pt x="12949" y="13642"/>
                  </a:cubicBezTo>
                  <a:cubicBezTo>
                    <a:pt x="13390" y="13327"/>
                    <a:pt x="13705" y="12949"/>
                    <a:pt x="13894" y="12508"/>
                  </a:cubicBezTo>
                  <a:cubicBezTo>
                    <a:pt x="13957" y="12319"/>
                    <a:pt x="13988" y="12130"/>
                    <a:pt x="13988" y="11941"/>
                  </a:cubicBezTo>
                  <a:cubicBezTo>
                    <a:pt x="13988" y="11626"/>
                    <a:pt x="13894" y="11342"/>
                    <a:pt x="13705" y="11090"/>
                  </a:cubicBezTo>
                  <a:cubicBezTo>
                    <a:pt x="13516" y="10870"/>
                    <a:pt x="13264" y="10743"/>
                    <a:pt x="12949" y="10743"/>
                  </a:cubicBezTo>
                  <a:cubicBezTo>
                    <a:pt x="12854" y="10743"/>
                    <a:pt x="12728" y="10743"/>
                    <a:pt x="12602" y="10807"/>
                  </a:cubicBezTo>
                  <a:cubicBezTo>
                    <a:pt x="12224" y="10933"/>
                    <a:pt x="11877" y="11059"/>
                    <a:pt x="11531" y="11153"/>
                  </a:cubicBezTo>
                  <a:cubicBezTo>
                    <a:pt x="11184" y="11279"/>
                    <a:pt x="10838" y="11374"/>
                    <a:pt x="10491" y="11468"/>
                  </a:cubicBezTo>
                  <a:cubicBezTo>
                    <a:pt x="10176" y="11563"/>
                    <a:pt x="9798" y="11626"/>
                    <a:pt x="9452" y="11689"/>
                  </a:cubicBezTo>
                  <a:cubicBezTo>
                    <a:pt x="9105" y="11752"/>
                    <a:pt x="8727" y="11752"/>
                    <a:pt x="8317" y="11752"/>
                  </a:cubicBezTo>
                  <a:cubicBezTo>
                    <a:pt x="7057" y="11752"/>
                    <a:pt x="6112" y="11437"/>
                    <a:pt x="5482" y="10807"/>
                  </a:cubicBezTo>
                  <a:cubicBezTo>
                    <a:pt x="4883" y="10176"/>
                    <a:pt x="4537" y="9294"/>
                    <a:pt x="4505" y="8129"/>
                  </a:cubicBezTo>
                  <a:lnTo>
                    <a:pt x="13358" y="8129"/>
                  </a:lnTo>
                  <a:cubicBezTo>
                    <a:pt x="13799" y="8129"/>
                    <a:pt x="14177" y="8034"/>
                    <a:pt x="14429" y="7845"/>
                  </a:cubicBezTo>
                  <a:cubicBezTo>
                    <a:pt x="14681" y="7656"/>
                    <a:pt x="14807" y="7372"/>
                    <a:pt x="14807" y="6963"/>
                  </a:cubicBezTo>
                  <a:cubicBezTo>
                    <a:pt x="14807" y="6049"/>
                    <a:pt x="14650" y="5136"/>
                    <a:pt x="14366" y="4285"/>
                  </a:cubicBezTo>
                  <a:cubicBezTo>
                    <a:pt x="14083" y="3466"/>
                    <a:pt x="13642" y="2710"/>
                    <a:pt x="13075" y="2080"/>
                  </a:cubicBezTo>
                  <a:cubicBezTo>
                    <a:pt x="12476" y="1450"/>
                    <a:pt x="11751" y="945"/>
                    <a:pt x="10869" y="567"/>
                  </a:cubicBezTo>
                  <a:cubicBezTo>
                    <a:pt x="9987" y="189"/>
                    <a:pt x="8916" y="0"/>
                    <a:pt x="7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1618194" y="494575"/>
              <a:ext cx="44100" cy="2112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11" name="Google Shape;611;p31"/>
          <p:cNvGrpSpPr/>
          <p:nvPr/>
        </p:nvGrpSpPr>
        <p:grpSpPr>
          <a:xfrm>
            <a:off x="2266950" y="561950"/>
            <a:ext cx="5682325" cy="62400"/>
            <a:chOff x="2266950" y="561950"/>
            <a:chExt cx="5682325" cy="62400"/>
          </a:xfrm>
        </p:grpSpPr>
        <p:sp>
          <p:nvSpPr>
            <p:cNvPr id="612" name="Google Shape;612;p31"/>
            <p:cNvSpPr/>
            <p:nvPr/>
          </p:nvSpPr>
          <p:spPr>
            <a:xfrm>
              <a:off x="2266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2414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2562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2709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28575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30052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31528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33005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31"/>
            <p:cNvSpPr/>
            <p:nvPr/>
          </p:nvSpPr>
          <p:spPr>
            <a:xfrm>
              <a:off x="34481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31"/>
            <p:cNvSpPr/>
            <p:nvPr/>
          </p:nvSpPr>
          <p:spPr>
            <a:xfrm>
              <a:off x="35958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37434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38911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40387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31"/>
            <p:cNvSpPr/>
            <p:nvPr/>
          </p:nvSpPr>
          <p:spPr>
            <a:xfrm>
              <a:off x="41864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31"/>
            <p:cNvSpPr/>
            <p:nvPr/>
          </p:nvSpPr>
          <p:spPr>
            <a:xfrm>
              <a:off x="43340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31"/>
            <p:cNvSpPr/>
            <p:nvPr/>
          </p:nvSpPr>
          <p:spPr>
            <a:xfrm>
              <a:off x="44817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31"/>
            <p:cNvSpPr/>
            <p:nvPr/>
          </p:nvSpPr>
          <p:spPr>
            <a:xfrm>
              <a:off x="46293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31"/>
            <p:cNvSpPr/>
            <p:nvPr/>
          </p:nvSpPr>
          <p:spPr>
            <a:xfrm>
              <a:off x="47770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31"/>
            <p:cNvSpPr/>
            <p:nvPr/>
          </p:nvSpPr>
          <p:spPr>
            <a:xfrm>
              <a:off x="49246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31"/>
            <p:cNvSpPr/>
            <p:nvPr/>
          </p:nvSpPr>
          <p:spPr>
            <a:xfrm>
              <a:off x="50723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31"/>
            <p:cNvSpPr/>
            <p:nvPr/>
          </p:nvSpPr>
          <p:spPr>
            <a:xfrm>
              <a:off x="5219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31"/>
            <p:cNvSpPr/>
            <p:nvPr/>
          </p:nvSpPr>
          <p:spPr>
            <a:xfrm>
              <a:off x="5367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31"/>
            <p:cNvSpPr/>
            <p:nvPr/>
          </p:nvSpPr>
          <p:spPr>
            <a:xfrm>
              <a:off x="5515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31"/>
            <p:cNvSpPr/>
            <p:nvPr/>
          </p:nvSpPr>
          <p:spPr>
            <a:xfrm>
              <a:off x="5662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31"/>
            <p:cNvSpPr/>
            <p:nvPr/>
          </p:nvSpPr>
          <p:spPr>
            <a:xfrm>
              <a:off x="58197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31"/>
            <p:cNvSpPr/>
            <p:nvPr/>
          </p:nvSpPr>
          <p:spPr>
            <a:xfrm>
              <a:off x="59674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31"/>
            <p:cNvSpPr/>
            <p:nvPr/>
          </p:nvSpPr>
          <p:spPr>
            <a:xfrm>
              <a:off x="61150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31"/>
            <p:cNvSpPr/>
            <p:nvPr/>
          </p:nvSpPr>
          <p:spPr>
            <a:xfrm>
              <a:off x="62627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31"/>
            <p:cNvSpPr/>
            <p:nvPr/>
          </p:nvSpPr>
          <p:spPr>
            <a:xfrm>
              <a:off x="64103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31"/>
            <p:cNvSpPr/>
            <p:nvPr/>
          </p:nvSpPr>
          <p:spPr>
            <a:xfrm>
              <a:off x="65580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31"/>
            <p:cNvSpPr/>
            <p:nvPr/>
          </p:nvSpPr>
          <p:spPr>
            <a:xfrm>
              <a:off x="67056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31"/>
            <p:cNvSpPr/>
            <p:nvPr/>
          </p:nvSpPr>
          <p:spPr>
            <a:xfrm>
              <a:off x="68533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31"/>
            <p:cNvSpPr/>
            <p:nvPr/>
          </p:nvSpPr>
          <p:spPr>
            <a:xfrm>
              <a:off x="70009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31"/>
            <p:cNvSpPr/>
            <p:nvPr/>
          </p:nvSpPr>
          <p:spPr>
            <a:xfrm>
              <a:off x="71486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31"/>
            <p:cNvSpPr/>
            <p:nvPr/>
          </p:nvSpPr>
          <p:spPr>
            <a:xfrm>
              <a:off x="72962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31"/>
            <p:cNvSpPr/>
            <p:nvPr/>
          </p:nvSpPr>
          <p:spPr>
            <a:xfrm>
              <a:off x="74439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31"/>
            <p:cNvSpPr/>
            <p:nvPr/>
          </p:nvSpPr>
          <p:spPr>
            <a:xfrm>
              <a:off x="75915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31"/>
            <p:cNvSpPr/>
            <p:nvPr/>
          </p:nvSpPr>
          <p:spPr>
            <a:xfrm>
              <a:off x="773922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31"/>
            <p:cNvSpPr/>
            <p:nvPr/>
          </p:nvSpPr>
          <p:spPr>
            <a:xfrm>
              <a:off x="7886875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51" name="Google Shape;651;p31"/>
          <p:cNvSpPr/>
          <p:nvPr/>
        </p:nvSpPr>
        <p:spPr>
          <a:xfrm>
            <a:off x="8117475" y="426325"/>
            <a:ext cx="323459" cy="319493"/>
          </a:xfrm>
          <a:custGeom>
            <a:rect b="b" l="l" r="r" t="t"/>
            <a:pathLst>
              <a:path extrusionOk="0" h="12607" w="12761">
                <a:moveTo>
                  <a:pt x="1860" y="2084"/>
                </a:moveTo>
                <a:lnTo>
                  <a:pt x="7373" y="2997"/>
                </a:lnTo>
                <a:lnTo>
                  <a:pt x="5861" y="4509"/>
                </a:lnTo>
                <a:lnTo>
                  <a:pt x="1261" y="2682"/>
                </a:lnTo>
                <a:lnTo>
                  <a:pt x="1860" y="2084"/>
                </a:lnTo>
                <a:close/>
                <a:moveTo>
                  <a:pt x="11229" y="836"/>
                </a:moveTo>
                <a:cubicBezTo>
                  <a:pt x="11412" y="836"/>
                  <a:pt x="11578" y="881"/>
                  <a:pt x="11689" y="981"/>
                </a:cubicBezTo>
                <a:cubicBezTo>
                  <a:pt x="11847" y="1107"/>
                  <a:pt x="11878" y="1359"/>
                  <a:pt x="11847" y="1611"/>
                </a:cubicBezTo>
                <a:cubicBezTo>
                  <a:pt x="11815" y="1894"/>
                  <a:pt x="11658" y="2210"/>
                  <a:pt x="11500" y="2367"/>
                </a:cubicBezTo>
                <a:lnTo>
                  <a:pt x="7405" y="6463"/>
                </a:lnTo>
                <a:lnTo>
                  <a:pt x="5168" y="8700"/>
                </a:lnTo>
                <a:cubicBezTo>
                  <a:pt x="5073" y="8794"/>
                  <a:pt x="5010" y="8952"/>
                  <a:pt x="5042" y="9078"/>
                </a:cubicBezTo>
                <a:lnTo>
                  <a:pt x="5262" y="10306"/>
                </a:lnTo>
                <a:lnTo>
                  <a:pt x="4223" y="11377"/>
                </a:lnTo>
                <a:lnTo>
                  <a:pt x="3782" y="9204"/>
                </a:lnTo>
                <a:cubicBezTo>
                  <a:pt x="3750" y="9046"/>
                  <a:pt x="3624" y="8952"/>
                  <a:pt x="3466" y="8889"/>
                </a:cubicBezTo>
                <a:lnTo>
                  <a:pt x="1293" y="8479"/>
                </a:lnTo>
                <a:lnTo>
                  <a:pt x="2364" y="7408"/>
                </a:lnTo>
                <a:lnTo>
                  <a:pt x="3624" y="7628"/>
                </a:lnTo>
                <a:cubicBezTo>
                  <a:pt x="3659" y="7646"/>
                  <a:pt x="3697" y="7654"/>
                  <a:pt x="3734" y="7654"/>
                </a:cubicBezTo>
                <a:cubicBezTo>
                  <a:pt x="3831" y="7654"/>
                  <a:pt x="3925" y="7602"/>
                  <a:pt x="3971" y="7534"/>
                </a:cubicBezTo>
                <a:lnTo>
                  <a:pt x="6207" y="5266"/>
                </a:lnTo>
                <a:lnTo>
                  <a:pt x="10272" y="1233"/>
                </a:lnTo>
                <a:cubicBezTo>
                  <a:pt x="10496" y="988"/>
                  <a:pt x="10892" y="836"/>
                  <a:pt x="11229" y="836"/>
                </a:cubicBezTo>
                <a:close/>
                <a:moveTo>
                  <a:pt x="9641" y="5360"/>
                </a:moveTo>
                <a:lnTo>
                  <a:pt x="10587" y="10873"/>
                </a:lnTo>
                <a:lnTo>
                  <a:pt x="9988" y="11472"/>
                </a:lnTo>
                <a:lnTo>
                  <a:pt x="8161" y="6872"/>
                </a:lnTo>
                <a:lnTo>
                  <a:pt x="9641" y="5360"/>
                </a:lnTo>
                <a:close/>
                <a:moveTo>
                  <a:pt x="11241" y="1"/>
                </a:moveTo>
                <a:cubicBezTo>
                  <a:pt x="10688" y="1"/>
                  <a:pt x="10104" y="248"/>
                  <a:pt x="9736" y="634"/>
                </a:cubicBezTo>
                <a:lnTo>
                  <a:pt x="8066" y="2304"/>
                </a:lnTo>
                <a:lnTo>
                  <a:pt x="1765" y="1233"/>
                </a:lnTo>
                <a:cubicBezTo>
                  <a:pt x="1742" y="1227"/>
                  <a:pt x="1718" y="1225"/>
                  <a:pt x="1693" y="1225"/>
                </a:cubicBezTo>
                <a:cubicBezTo>
                  <a:pt x="1585" y="1225"/>
                  <a:pt x="1470" y="1276"/>
                  <a:pt x="1419" y="1327"/>
                </a:cubicBezTo>
                <a:lnTo>
                  <a:pt x="221" y="2525"/>
                </a:lnTo>
                <a:cubicBezTo>
                  <a:pt x="158" y="2588"/>
                  <a:pt x="64" y="2745"/>
                  <a:pt x="127" y="2903"/>
                </a:cubicBezTo>
                <a:cubicBezTo>
                  <a:pt x="158" y="3029"/>
                  <a:pt x="221" y="3155"/>
                  <a:pt x="348" y="3218"/>
                </a:cubicBezTo>
                <a:lnTo>
                  <a:pt x="5199" y="5171"/>
                </a:lnTo>
                <a:lnTo>
                  <a:pt x="3561" y="6809"/>
                </a:lnTo>
                <a:lnTo>
                  <a:pt x="2301" y="6589"/>
                </a:lnTo>
                <a:cubicBezTo>
                  <a:pt x="2267" y="6572"/>
                  <a:pt x="2231" y="6564"/>
                  <a:pt x="2195" y="6564"/>
                </a:cubicBezTo>
                <a:cubicBezTo>
                  <a:pt x="2095" y="6564"/>
                  <a:pt x="1992" y="6622"/>
                  <a:pt x="1923" y="6715"/>
                </a:cubicBezTo>
                <a:lnTo>
                  <a:pt x="158" y="8479"/>
                </a:lnTo>
                <a:cubicBezTo>
                  <a:pt x="32" y="8605"/>
                  <a:pt x="1" y="8731"/>
                  <a:pt x="32" y="8857"/>
                </a:cubicBezTo>
                <a:cubicBezTo>
                  <a:pt x="95" y="9015"/>
                  <a:pt x="190" y="9109"/>
                  <a:pt x="348" y="9141"/>
                </a:cubicBezTo>
                <a:lnTo>
                  <a:pt x="2994" y="9645"/>
                </a:lnTo>
                <a:lnTo>
                  <a:pt x="3498" y="12291"/>
                </a:lnTo>
                <a:cubicBezTo>
                  <a:pt x="3561" y="12449"/>
                  <a:pt x="3656" y="12575"/>
                  <a:pt x="3782" y="12606"/>
                </a:cubicBezTo>
                <a:lnTo>
                  <a:pt x="3908" y="12606"/>
                </a:lnTo>
                <a:cubicBezTo>
                  <a:pt x="4034" y="12606"/>
                  <a:pt x="4097" y="12575"/>
                  <a:pt x="4191" y="12480"/>
                </a:cubicBezTo>
                <a:lnTo>
                  <a:pt x="5955" y="10716"/>
                </a:lnTo>
                <a:cubicBezTo>
                  <a:pt x="6018" y="10653"/>
                  <a:pt x="6113" y="10464"/>
                  <a:pt x="6081" y="10369"/>
                </a:cubicBezTo>
                <a:lnTo>
                  <a:pt x="5829" y="9109"/>
                </a:lnTo>
                <a:lnTo>
                  <a:pt x="7499" y="7439"/>
                </a:lnTo>
                <a:lnTo>
                  <a:pt x="9421" y="12291"/>
                </a:lnTo>
                <a:cubicBezTo>
                  <a:pt x="9452" y="12417"/>
                  <a:pt x="9578" y="12543"/>
                  <a:pt x="9736" y="12543"/>
                </a:cubicBezTo>
                <a:lnTo>
                  <a:pt x="9799" y="12543"/>
                </a:lnTo>
                <a:cubicBezTo>
                  <a:pt x="9925" y="12543"/>
                  <a:pt x="9988" y="12480"/>
                  <a:pt x="10083" y="12417"/>
                </a:cubicBezTo>
                <a:lnTo>
                  <a:pt x="11248" y="11220"/>
                </a:lnTo>
                <a:cubicBezTo>
                  <a:pt x="11343" y="11157"/>
                  <a:pt x="11374" y="10999"/>
                  <a:pt x="11374" y="10873"/>
                </a:cubicBezTo>
                <a:lnTo>
                  <a:pt x="10303" y="4572"/>
                </a:lnTo>
                <a:lnTo>
                  <a:pt x="11973" y="2903"/>
                </a:lnTo>
                <a:cubicBezTo>
                  <a:pt x="12288" y="2588"/>
                  <a:pt x="12477" y="2178"/>
                  <a:pt x="12571" y="1705"/>
                </a:cubicBezTo>
                <a:cubicBezTo>
                  <a:pt x="12760" y="1201"/>
                  <a:pt x="12603" y="729"/>
                  <a:pt x="12288" y="414"/>
                </a:cubicBezTo>
                <a:cubicBezTo>
                  <a:pt x="12013" y="126"/>
                  <a:pt x="11635" y="1"/>
                  <a:pt x="112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652" name="Google Shape;652;p31"/>
          <p:cNvGrpSpPr/>
          <p:nvPr/>
        </p:nvGrpSpPr>
        <p:grpSpPr>
          <a:xfrm>
            <a:off x="624714" y="381177"/>
            <a:ext cx="470629" cy="435824"/>
            <a:chOff x="431275" y="-2657275"/>
            <a:chExt cx="1086150" cy="1005825"/>
          </a:xfrm>
        </p:grpSpPr>
        <p:sp>
          <p:nvSpPr>
            <p:cNvPr id="653" name="Google Shape;653;p31"/>
            <p:cNvSpPr/>
            <p:nvPr/>
          </p:nvSpPr>
          <p:spPr>
            <a:xfrm>
              <a:off x="603775" y="-2498175"/>
              <a:ext cx="734875" cy="147300"/>
            </a:xfrm>
            <a:custGeom>
              <a:rect b="b" l="l" r="r" t="t"/>
              <a:pathLst>
                <a:path extrusionOk="0" h="5892" w="29395">
                  <a:moveTo>
                    <a:pt x="1229" y="0"/>
                  </a:moveTo>
                  <a:lnTo>
                    <a:pt x="0" y="2174"/>
                  </a:lnTo>
                  <a:cubicBezTo>
                    <a:pt x="410" y="2395"/>
                    <a:pt x="6805" y="5892"/>
                    <a:pt x="15249" y="5892"/>
                  </a:cubicBezTo>
                  <a:cubicBezTo>
                    <a:pt x="19596" y="5892"/>
                    <a:pt x="24511" y="4978"/>
                    <a:pt x="29394" y="2174"/>
                  </a:cubicBezTo>
                  <a:lnTo>
                    <a:pt x="28166" y="0"/>
                  </a:lnTo>
                  <a:cubicBezTo>
                    <a:pt x="23759" y="2526"/>
                    <a:pt x="19292" y="3368"/>
                    <a:pt x="15296" y="3368"/>
                  </a:cubicBezTo>
                  <a:cubicBezTo>
                    <a:pt x="7380" y="3368"/>
                    <a:pt x="1313" y="63"/>
                    <a:pt x="122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grpSp>
          <p:nvGrpSpPr>
            <p:cNvPr id="654" name="Google Shape;654;p31"/>
            <p:cNvGrpSpPr/>
            <p:nvPr/>
          </p:nvGrpSpPr>
          <p:grpSpPr>
            <a:xfrm>
              <a:off x="431275" y="-2657275"/>
              <a:ext cx="1086150" cy="1005825"/>
              <a:chOff x="431275" y="-2657275"/>
              <a:chExt cx="1086150" cy="1005825"/>
            </a:xfrm>
          </p:grpSpPr>
          <p:sp>
            <p:nvSpPr>
              <p:cNvPr id="655" name="Google Shape;655;p31"/>
              <p:cNvSpPr/>
              <p:nvPr/>
            </p:nvSpPr>
            <p:spPr>
              <a:xfrm>
                <a:off x="468300" y="-2657275"/>
                <a:ext cx="1005825" cy="1005825"/>
              </a:xfrm>
              <a:custGeom>
                <a:rect b="b" l="l" r="r" t="t"/>
                <a:pathLst>
                  <a:path extrusionOk="0" h="40233" w="40233">
                    <a:moveTo>
                      <a:pt x="20132" y="2458"/>
                    </a:moveTo>
                    <a:cubicBezTo>
                      <a:pt x="29836" y="2458"/>
                      <a:pt x="37743" y="10397"/>
                      <a:pt x="37743" y="20101"/>
                    </a:cubicBezTo>
                    <a:cubicBezTo>
                      <a:pt x="37743" y="29836"/>
                      <a:pt x="29836" y="37743"/>
                      <a:pt x="20132" y="37743"/>
                    </a:cubicBezTo>
                    <a:cubicBezTo>
                      <a:pt x="10397" y="37743"/>
                      <a:pt x="2489" y="29836"/>
                      <a:pt x="2489" y="20101"/>
                    </a:cubicBezTo>
                    <a:cubicBezTo>
                      <a:pt x="2489" y="10397"/>
                      <a:pt x="10397" y="2458"/>
                      <a:pt x="20132" y="2458"/>
                    </a:cubicBezTo>
                    <a:close/>
                    <a:moveTo>
                      <a:pt x="20132" y="0"/>
                    </a:moveTo>
                    <a:cubicBezTo>
                      <a:pt x="9042" y="0"/>
                      <a:pt x="0" y="9011"/>
                      <a:pt x="0" y="20101"/>
                    </a:cubicBezTo>
                    <a:cubicBezTo>
                      <a:pt x="0" y="31190"/>
                      <a:pt x="9042" y="40232"/>
                      <a:pt x="20132" y="40232"/>
                    </a:cubicBezTo>
                    <a:cubicBezTo>
                      <a:pt x="31222" y="40232"/>
                      <a:pt x="40232" y="31190"/>
                      <a:pt x="40232" y="20101"/>
                    </a:cubicBezTo>
                    <a:cubicBezTo>
                      <a:pt x="40232" y="9011"/>
                      <a:pt x="31222" y="0"/>
                      <a:pt x="201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6" name="Google Shape;656;p31"/>
              <p:cNvSpPr/>
              <p:nvPr/>
            </p:nvSpPr>
            <p:spPr>
              <a:xfrm>
                <a:off x="940075" y="-2626550"/>
                <a:ext cx="62250" cy="943600"/>
              </a:xfrm>
              <a:custGeom>
                <a:rect b="b" l="l" r="r" t="t"/>
                <a:pathLst>
                  <a:path extrusionOk="0" h="37744" w="2490">
                    <a:moveTo>
                      <a:pt x="1" y="0"/>
                    </a:moveTo>
                    <a:lnTo>
                      <a:pt x="1" y="37743"/>
                    </a:lnTo>
                    <a:lnTo>
                      <a:pt x="2490" y="37743"/>
                    </a:lnTo>
                    <a:lnTo>
                      <a:pt x="2490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7" name="Google Shape;657;p31"/>
              <p:cNvSpPr/>
              <p:nvPr/>
            </p:nvSpPr>
            <p:spPr>
              <a:xfrm>
                <a:off x="499800" y="-2185500"/>
                <a:ext cx="943600" cy="62250"/>
              </a:xfrm>
              <a:custGeom>
                <a:rect b="b" l="l" r="r" t="t"/>
                <a:pathLst>
                  <a:path extrusionOk="0" h="2490" w="37744">
                    <a:moveTo>
                      <a:pt x="1" y="1"/>
                    </a:moveTo>
                    <a:lnTo>
                      <a:pt x="1" y="2490"/>
                    </a:lnTo>
                    <a:lnTo>
                      <a:pt x="37744" y="2490"/>
                    </a:lnTo>
                    <a:lnTo>
                      <a:pt x="3774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8" name="Google Shape;658;p31"/>
              <p:cNvSpPr/>
              <p:nvPr/>
            </p:nvSpPr>
            <p:spPr>
              <a:xfrm>
                <a:off x="431275" y="-2648600"/>
                <a:ext cx="489150" cy="980600"/>
              </a:xfrm>
              <a:custGeom>
                <a:rect b="b" l="l" r="r" t="t"/>
                <a:pathLst>
                  <a:path extrusionOk="0" h="39224" w="19566">
                    <a:moveTo>
                      <a:pt x="17738" y="0"/>
                    </a:moveTo>
                    <a:cubicBezTo>
                      <a:pt x="17580" y="189"/>
                      <a:pt x="1" y="18304"/>
                      <a:pt x="17675" y="39224"/>
                    </a:cubicBezTo>
                    <a:lnTo>
                      <a:pt x="19565" y="37617"/>
                    </a:lnTo>
                    <a:cubicBezTo>
                      <a:pt x="3403" y="18462"/>
                      <a:pt x="18841" y="2426"/>
                      <a:pt x="19502" y="1764"/>
                    </a:cubicBezTo>
                    <a:lnTo>
                      <a:pt x="17738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59" name="Google Shape;659;p31"/>
              <p:cNvSpPr/>
              <p:nvPr/>
            </p:nvSpPr>
            <p:spPr>
              <a:xfrm>
                <a:off x="1028300" y="-2648600"/>
                <a:ext cx="489125" cy="980600"/>
              </a:xfrm>
              <a:custGeom>
                <a:rect b="b" l="l" r="r" t="t"/>
                <a:pathLst>
                  <a:path extrusionOk="0" h="39224" w="19565">
                    <a:moveTo>
                      <a:pt x="1828" y="0"/>
                    </a:moveTo>
                    <a:lnTo>
                      <a:pt x="63" y="1764"/>
                    </a:lnTo>
                    <a:cubicBezTo>
                      <a:pt x="725" y="2426"/>
                      <a:pt x="16162" y="18462"/>
                      <a:pt x="0" y="37617"/>
                    </a:cubicBezTo>
                    <a:lnTo>
                      <a:pt x="1891" y="39224"/>
                    </a:lnTo>
                    <a:cubicBezTo>
                      <a:pt x="19565" y="18304"/>
                      <a:pt x="2017" y="189"/>
                      <a:pt x="182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60" name="Google Shape;660;p31"/>
              <p:cNvSpPr/>
              <p:nvPr/>
            </p:nvSpPr>
            <p:spPr>
              <a:xfrm>
                <a:off x="603775" y="-1954300"/>
                <a:ext cx="734875" cy="147675"/>
              </a:xfrm>
              <a:custGeom>
                <a:rect b="b" l="l" r="r" t="t"/>
                <a:pathLst>
                  <a:path extrusionOk="0" h="5907" w="29395">
                    <a:moveTo>
                      <a:pt x="14146" y="0"/>
                    </a:moveTo>
                    <a:cubicBezTo>
                      <a:pt x="9789" y="0"/>
                      <a:pt x="4891" y="934"/>
                      <a:pt x="0" y="3733"/>
                    </a:cubicBezTo>
                    <a:lnTo>
                      <a:pt x="1229" y="5875"/>
                    </a:lnTo>
                    <a:cubicBezTo>
                      <a:pt x="5623" y="3367"/>
                      <a:pt x="10078" y="2530"/>
                      <a:pt x="14065" y="2530"/>
                    </a:cubicBezTo>
                    <a:cubicBezTo>
                      <a:pt x="21998" y="2530"/>
                      <a:pt x="28082" y="5844"/>
                      <a:pt x="28166" y="5907"/>
                    </a:cubicBezTo>
                    <a:lnTo>
                      <a:pt x="29394" y="3733"/>
                    </a:lnTo>
                    <a:cubicBezTo>
                      <a:pt x="29000" y="3504"/>
                      <a:pt x="22588" y="0"/>
                      <a:pt x="1414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pic>
        <p:nvPicPr>
          <p:cNvPr id="661" name="Google Shape;661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87129" y="1117386"/>
            <a:ext cx="1306497" cy="1741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62" name="Google Shape;662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932145" y="1411564"/>
            <a:ext cx="1740297" cy="2320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3" name="Google Shape;663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389350" y="2924123"/>
            <a:ext cx="1403627" cy="1871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664" name="Google Shape;664;p31" title="unnamed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512600" y="2802188"/>
            <a:ext cx="1403626" cy="187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668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32"/>
          <p:cNvSpPr txBox="1"/>
          <p:nvPr>
            <p:ph idx="1" type="subTitle"/>
          </p:nvPr>
        </p:nvSpPr>
        <p:spPr>
          <a:xfrm>
            <a:off x="338775" y="1156300"/>
            <a:ext cx="4467000" cy="1482900"/>
          </a:xfrm>
          <a:prstGeom prst="rect">
            <a:avLst/>
          </a:prstGeom>
          <a:noFill/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b="0" lang="en">
                <a:latin typeface="Comfortaa"/>
                <a:ea typeface="Comfortaa"/>
                <a:cs typeface="Comfortaa"/>
                <a:sym typeface="Comfortaa"/>
              </a:rPr>
              <a:t>Siamo  riuscite a provare molti dei loro piatti tipici come: il gratin, la Tartetatin, les Rillons</a:t>
            </a:r>
            <a:endParaRPr b="0">
              <a:latin typeface="Comfortaa"/>
              <a:ea typeface="Comfortaa"/>
              <a:cs typeface="Comfortaa"/>
              <a:sym typeface="Comforta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>
              <a:latin typeface="Comfortaa"/>
              <a:ea typeface="Comfortaa"/>
              <a:cs typeface="Comfortaa"/>
              <a:sym typeface="Comfortaa"/>
            </a:endParaRPr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Font typeface="Comfortaa"/>
              <a:buChar char="●"/>
            </a:pPr>
            <a:r>
              <a:rPr b="0" lang="en">
                <a:latin typeface="Comfortaa"/>
                <a:ea typeface="Comfortaa"/>
                <a:cs typeface="Comfortaa"/>
                <a:sym typeface="Comfortaa"/>
              </a:rPr>
              <a:t>La famiglia ci ha sempre lasciato i nostri  spazi, facendoci sentire libere ed a nostro agio </a:t>
            </a:r>
            <a:endParaRPr b="0">
              <a:latin typeface="Comfortaa"/>
              <a:ea typeface="Comfortaa"/>
              <a:cs typeface="Comfortaa"/>
              <a:sym typeface="Comfortaa"/>
            </a:endParaRPr>
          </a:p>
        </p:txBody>
      </p:sp>
      <p:grpSp>
        <p:nvGrpSpPr>
          <p:cNvPr id="670" name="Google Shape;670;p32"/>
          <p:cNvGrpSpPr/>
          <p:nvPr/>
        </p:nvGrpSpPr>
        <p:grpSpPr>
          <a:xfrm>
            <a:off x="699900" y="421100"/>
            <a:ext cx="1389637" cy="355999"/>
            <a:chOff x="699900" y="446700"/>
            <a:chExt cx="1389637" cy="355999"/>
          </a:xfrm>
        </p:grpSpPr>
        <p:sp>
          <p:nvSpPr>
            <p:cNvPr id="671" name="Google Shape;671;p32"/>
            <p:cNvSpPr/>
            <p:nvPr/>
          </p:nvSpPr>
          <p:spPr>
            <a:xfrm>
              <a:off x="1192931" y="497641"/>
              <a:ext cx="195396" cy="205039"/>
            </a:xfrm>
            <a:custGeom>
              <a:rect b="b" l="l" r="r" t="t"/>
              <a:pathLst>
                <a:path extrusionOk="0" h="20795" w="19817">
                  <a:moveTo>
                    <a:pt x="9893" y="3907"/>
                  </a:moveTo>
                  <a:lnTo>
                    <a:pt x="13012" y="13107"/>
                  </a:lnTo>
                  <a:lnTo>
                    <a:pt x="6679" y="13107"/>
                  </a:lnTo>
                  <a:lnTo>
                    <a:pt x="9830" y="3907"/>
                  </a:lnTo>
                  <a:close/>
                  <a:moveTo>
                    <a:pt x="9861" y="1"/>
                  </a:moveTo>
                  <a:cubicBezTo>
                    <a:pt x="9137" y="1"/>
                    <a:pt x="8507" y="127"/>
                    <a:pt x="8003" y="410"/>
                  </a:cubicBezTo>
                  <a:cubicBezTo>
                    <a:pt x="7467" y="662"/>
                    <a:pt x="7026" y="1041"/>
                    <a:pt x="6616" y="1576"/>
                  </a:cubicBezTo>
                  <a:cubicBezTo>
                    <a:pt x="6238" y="2080"/>
                    <a:pt x="5860" y="2710"/>
                    <a:pt x="5545" y="3466"/>
                  </a:cubicBezTo>
                  <a:cubicBezTo>
                    <a:pt x="5199" y="4223"/>
                    <a:pt x="4852" y="5073"/>
                    <a:pt x="4506" y="6050"/>
                  </a:cubicBezTo>
                  <a:lnTo>
                    <a:pt x="630" y="16446"/>
                  </a:lnTo>
                  <a:cubicBezTo>
                    <a:pt x="567" y="16635"/>
                    <a:pt x="504" y="16793"/>
                    <a:pt x="441" y="16982"/>
                  </a:cubicBezTo>
                  <a:cubicBezTo>
                    <a:pt x="347" y="17171"/>
                    <a:pt x="284" y="17360"/>
                    <a:pt x="221" y="17549"/>
                  </a:cubicBezTo>
                  <a:cubicBezTo>
                    <a:pt x="158" y="17738"/>
                    <a:pt x="95" y="17927"/>
                    <a:pt x="63" y="18116"/>
                  </a:cubicBezTo>
                  <a:cubicBezTo>
                    <a:pt x="0" y="18274"/>
                    <a:pt x="0" y="18431"/>
                    <a:pt x="0" y="18589"/>
                  </a:cubicBezTo>
                  <a:cubicBezTo>
                    <a:pt x="0" y="18935"/>
                    <a:pt x="63" y="19250"/>
                    <a:pt x="189" y="19534"/>
                  </a:cubicBezTo>
                  <a:cubicBezTo>
                    <a:pt x="315" y="19786"/>
                    <a:pt x="473" y="20006"/>
                    <a:pt x="693" y="20196"/>
                  </a:cubicBezTo>
                  <a:cubicBezTo>
                    <a:pt x="914" y="20385"/>
                    <a:pt x="1166" y="20542"/>
                    <a:pt x="1481" y="20637"/>
                  </a:cubicBezTo>
                  <a:cubicBezTo>
                    <a:pt x="1765" y="20731"/>
                    <a:pt x="2080" y="20794"/>
                    <a:pt x="2395" y="20794"/>
                  </a:cubicBezTo>
                  <a:cubicBezTo>
                    <a:pt x="2773" y="20794"/>
                    <a:pt x="3088" y="20731"/>
                    <a:pt x="3371" y="20637"/>
                  </a:cubicBezTo>
                  <a:cubicBezTo>
                    <a:pt x="3655" y="20542"/>
                    <a:pt x="3875" y="20385"/>
                    <a:pt x="4096" y="20164"/>
                  </a:cubicBezTo>
                  <a:cubicBezTo>
                    <a:pt x="4316" y="19912"/>
                    <a:pt x="4506" y="19628"/>
                    <a:pt x="4695" y="19250"/>
                  </a:cubicBezTo>
                  <a:cubicBezTo>
                    <a:pt x="4852" y="18872"/>
                    <a:pt x="5041" y="18431"/>
                    <a:pt x="5199" y="17896"/>
                  </a:cubicBezTo>
                  <a:lnTo>
                    <a:pt x="5797" y="16068"/>
                  </a:lnTo>
                  <a:lnTo>
                    <a:pt x="13894" y="16068"/>
                  </a:lnTo>
                  <a:lnTo>
                    <a:pt x="14587" y="17896"/>
                  </a:lnTo>
                  <a:cubicBezTo>
                    <a:pt x="14776" y="18431"/>
                    <a:pt x="14965" y="18872"/>
                    <a:pt x="15154" y="19219"/>
                  </a:cubicBezTo>
                  <a:cubicBezTo>
                    <a:pt x="15343" y="19597"/>
                    <a:pt x="15532" y="19912"/>
                    <a:pt x="15721" y="20133"/>
                  </a:cubicBezTo>
                  <a:cubicBezTo>
                    <a:pt x="15942" y="20353"/>
                    <a:pt x="16194" y="20511"/>
                    <a:pt x="16446" y="20637"/>
                  </a:cubicBezTo>
                  <a:cubicBezTo>
                    <a:pt x="16729" y="20731"/>
                    <a:pt x="17044" y="20794"/>
                    <a:pt x="17423" y="20794"/>
                  </a:cubicBezTo>
                  <a:cubicBezTo>
                    <a:pt x="17738" y="20794"/>
                    <a:pt x="18053" y="20731"/>
                    <a:pt x="18336" y="20637"/>
                  </a:cubicBezTo>
                  <a:cubicBezTo>
                    <a:pt x="18620" y="20542"/>
                    <a:pt x="18872" y="20385"/>
                    <a:pt x="19092" y="20196"/>
                  </a:cubicBezTo>
                  <a:cubicBezTo>
                    <a:pt x="19313" y="20006"/>
                    <a:pt x="19502" y="19786"/>
                    <a:pt x="19628" y="19534"/>
                  </a:cubicBezTo>
                  <a:cubicBezTo>
                    <a:pt x="19754" y="19250"/>
                    <a:pt x="19817" y="18935"/>
                    <a:pt x="19817" y="18589"/>
                  </a:cubicBezTo>
                  <a:cubicBezTo>
                    <a:pt x="19817" y="18431"/>
                    <a:pt x="19785" y="18274"/>
                    <a:pt x="19754" y="18116"/>
                  </a:cubicBezTo>
                  <a:cubicBezTo>
                    <a:pt x="19691" y="17927"/>
                    <a:pt x="19659" y="17738"/>
                    <a:pt x="19596" y="17549"/>
                  </a:cubicBezTo>
                  <a:cubicBezTo>
                    <a:pt x="19502" y="17360"/>
                    <a:pt x="19439" y="17171"/>
                    <a:pt x="19376" y="16982"/>
                  </a:cubicBezTo>
                  <a:cubicBezTo>
                    <a:pt x="19281" y="16793"/>
                    <a:pt x="19218" y="16635"/>
                    <a:pt x="19155" y="16446"/>
                  </a:cubicBezTo>
                  <a:lnTo>
                    <a:pt x="15217" y="6050"/>
                  </a:lnTo>
                  <a:cubicBezTo>
                    <a:pt x="14808" y="4916"/>
                    <a:pt x="14398" y="3970"/>
                    <a:pt x="14052" y="3183"/>
                  </a:cubicBezTo>
                  <a:cubicBezTo>
                    <a:pt x="13705" y="2427"/>
                    <a:pt x="13327" y="1797"/>
                    <a:pt x="12949" y="1324"/>
                  </a:cubicBezTo>
                  <a:cubicBezTo>
                    <a:pt x="12539" y="851"/>
                    <a:pt x="12098" y="505"/>
                    <a:pt x="11626" y="316"/>
                  </a:cubicBezTo>
                  <a:cubicBezTo>
                    <a:pt x="11153" y="95"/>
                    <a:pt x="10554" y="1"/>
                    <a:pt x="9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32"/>
            <p:cNvSpPr/>
            <p:nvPr/>
          </p:nvSpPr>
          <p:spPr>
            <a:xfrm>
              <a:off x="1412256" y="491429"/>
              <a:ext cx="49093" cy="211250"/>
            </a:xfrm>
            <a:custGeom>
              <a:rect b="b" l="l" r="r" t="t"/>
              <a:pathLst>
                <a:path extrusionOk="0" h="21425" w="4979">
                  <a:moveTo>
                    <a:pt x="2490" y="1"/>
                  </a:moveTo>
                  <a:cubicBezTo>
                    <a:pt x="2143" y="1"/>
                    <a:pt x="1797" y="64"/>
                    <a:pt x="1482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77" y="3498"/>
                    <a:pt x="1230" y="3624"/>
                    <a:pt x="1545" y="3718"/>
                  </a:cubicBezTo>
                  <a:cubicBezTo>
                    <a:pt x="1828" y="3813"/>
                    <a:pt x="2143" y="3844"/>
                    <a:pt x="2490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718" y="3655"/>
                    <a:pt x="3970" y="3529"/>
                    <a:pt x="4191" y="3372"/>
                  </a:cubicBezTo>
                  <a:cubicBezTo>
                    <a:pt x="4412" y="3214"/>
                    <a:pt x="4601" y="2994"/>
                    <a:pt x="4758" y="2773"/>
                  </a:cubicBezTo>
                  <a:cubicBezTo>
                    <a:pt x="4884" y="2521"/>
                    <a:pt x="4979" y="2238"/>
                    <a:pt x="4979" y="1923"/>
                  </a:cubicBezTo>
                  <a:cubicBezTo>
                    <a:pt x="4979" y="1608"/>
                    <a:pt x="4916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90" y="1"/>
                  </a:cubicBezTo>
                  <a:close/>
                  <a:moveTo>
                    <a:pt x="2395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95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95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32"/>
            <p:cNvSpPr/>
            <p:nvPr/>
          </p:nvSpPr>
          <p:spPr>
            <a:xfrm>
              <a:off x="1492414" y="558226"/>
              <a:ext cx="98166" cy="144459"/>
            </a:xfrm>
            <a:custGeom>
              <a:rect b="b" l="l" r="r" t="t"/>
              <a:pathLst>
                <a:path extrusionOk="0" h="14651" w="9956">
                  <a:moveTo>
                    <a:pt x="8128" y="0"/>
                  </a:moveTo>
                  <a:cubicBezTo>
                    <a:pt x="7152" y="0"/>
                    <a:pt x="6364" y="284"/>
                    <a:pt x="5734" y="819"/>
                  </a:cubicBezTo>
                  <a:cubicBezTo>
                    <a:pt x="5104" y="1387"/>
                    <a:pt x="4726" y="2143"/>
                    <a:pt x="4568" y="3088"/>
                  </a:cubicBezTo>
                  <a:cubicBezTo>
                    <a:pt x="4568" y="2143"/>
                    <a:pt x="4379" y="1450"/>
                    <a:pt x="4001" y="945"/>
                  </a:cubicBezTo>
                  <a:cubicBezTo>
                    <a:pt x="3623" y="473"/>
                    <a:pt x="3056" y="252"/>
                    <a:pt x="2300" y="252"/>
                  </a:cubicBezTo>
                  <a:cubicBezTo>
                    <a:pt x="2016" y="252"/>
                    <a:pt x="1701" y="284"/>
                    <a:pt x="1449" y="378"/>
                  </a:cubicBezTo>
                  <a:cubicBezTo>
                    <a:pt x="1166" y="473"/>
                    <a:pt x="914" y="599"/>
                    <a:pt x="693" y="788"/>
                  </a:cubicBezTo>
                  <a:cubicBezTo>
                    <a:pt x="473" y="945"/>
                    <a:pt x="315" y="1166"/>
                    <a:pt x="189" y="1450"/>
                  </a:cubicBezTo>
                  <a:cubicBezTo>
                    <a:pt x="63" y="1702"/>
                    <a:pt x="0" y="2017"/>
                    <a:pt x="0" y="2363"/>
                  </a:cubicBezTo>
                  <a:lnTo>
                    <a:pt x="0" y="11815"/>
                  </a:lnTo>
                  <a:cubicBezTo>
                    <a:pt x="0" y="12728"/>
                    <a:pt x="158" y="13421"/>
                    <a:pt x="473" y="13925"/>
                  </a:cubicBezTo>
                  <a:cubicBezTo>
                    <a:pt x="819" y="14398"/>
                    <a:pt x="1386" y="14650"/>
                    <a:pt x="2174" y="14650"/>
                  </a:cubicBezTo>
                  <a:cubicBezTo>
                    <a:pt x="3025" y="14650"/>
                    <a:pt x="3655" y="14398"/>
                    <a:pt x="4001" y="13925"/>
                  </a:cubicBezTo>
                  <a:cubicBezTo>
                    <a:pt x="4379" y="13421"/>
                    <a:pt x="4568" y="12728"/>
                    <a:pt x="4568" y="11815"/>
                  </a:cubicBezTo>
                  <a:lnTo>
                    <a:pt x="4568" y="6742"/>
                  </a:lnTo>
                  <a:cubicBezTo>
                    <a:pt x="4568" y="6175"/>
                    <a:pt x="4631" y="5703"/>
                    <a:pt x="4789" y="5325"/>
                  </a:cubicBezTo>
                  <a:cubicBezTo>
                    <a:pt x="4946" y="4947"/>
                    <a:pt x="5167" y="4632"/>
                    <a:pt x="5450" y="4379"/>
                  </a:cubicBezTo>
                  <a:cubicBezTo>
                    <a:pt x="5702" y="4127"/>
                    <a:pt x="6018" y="3970"/>
                    <a:pt x="6396" y="3844"/>
                  </a:cubicBezTo>
                  <a:cubicBezTo>
                    <a:pt x="6774" y="3718"/>
                    <a:pt x="7152" y="3623"/>
                    <a:pt x="7593" y="3592"/>
                  </a:cubicBezTo>
                  <a:cubicBezTo>
                    <a:pt x="8317" y="3529"/>
                    <a:pt x="8884" y="3371"/>
                    <a:pt x="9294" y="3088"/>
                  </a:cubicBezTo>
                  <a:cubicBezTo>
                    <a:pt x="9735" y="2804"/>
                    <a:pt x="9956" y="2332"/>
                    <a:pt x="9956" y="1733"/>
                  </a:cubicBezTo>
                  <a:cubicBezTo>
                    <a:pt x="9956" y="1513"/>
                    <a:pt x="9893" y="1324"/>
                    <a:pt x="9830" y="1103"/>
                  </a:cubicBezTo>
                  <a:cubicBezTo>
                    <a:pt x="9735" y="882"/>
                    <a:pt x="9641" y="693"/>
                    <a:pt x="9483" y="536"/>
                  </a:cubicBezTo>
                  <a:cubicBezTo>
                    <a:pt x="9326" y="378"/>
                    <a:pt x="9137" y="252"/>
                    <a:pt x="8916" y="158"/>
                  </a:cubicBezTo>
                  <a:cubicBezTo>
                    <a:pt x="8695" y="63"/>
                    <a:pt x="8412" y="0"/>
                    <a:pt x="8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32"/>
            <p:cNvSpPr/>
            <p:nvPr/>
          </p:nvSpPr>
          <p:spPr>
            <a:xfrm>
              <a:off x="1694682" y="491429"/>
              <a:ext cx="49093" cy="211250"/>
            </a:xfrm>
            <a:custGeom>
              <a:rect b="b" l="l" r="r" t="t"/>
              <a:pathLst>
                <a:path extrusionOk="0" h="21425" w="4979">
                  <a:moveTo>
                    <a:pt x="2489" y="1"/>
                  </a:moveTo>
                  <a:cubicBezTo>
                    <a:pt x="2111" y="1"/>
                    <a:pt x="1796" y="64"/>
                    <a:pt x="1481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46" y="3498"/>
                    <a:pt x="1229" y="3624"/>
                    <a:pt x="1513" y="3718"/>
                  </a:cubicBezTo>
                  <a:cubicBezTo>
                    <a:pt x="1828" y="3813"/>
                    <a:pt x="2143" y="3844"/>
                    <a:pt x="2489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687" y="3655"/>
                    <a:pt x="3970" y="3529"/>
                    <a:pt x="4191" y="3372"/>
                  </a:cubicBezTo>
                  <a:cubicBezTo>
                    <a:pt x="4411" y="3214"/>
                    <a:pt x="4600" y="2994"/>
                    <a:pt x="4758" y="2773"/>
                  </a:cubicBezTo>
                  <a:cubicBezTo>
                    <a:pt x="4884" y="2521"/>
                    <a:pt x="4978" y="2238"/>
                    <a:pt x="4978" y="1923"/>
                  </a:cubicBezTo>
                  <a:cubicBezTo>
                    <a:pt x="4978" y="1608"/>
                    <a:pt x="4884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89" y="1"/>
                  </a:cubicBezTo>
                  <a:close/>
                  <a:moveTo>
                    <a:pt x="2363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63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63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32"/>
            <p:cNvSpPr/>
            <p:nvPr/>
          </p:nvSpPr>
          <p:spPr>
            <a:xfrm>
              <a:off x="1774525" y="558226"/>
              <a:ext cx="141974" cy="144459"/>
            </a:xfrm>
            <a:custGeom>
              <a:rect b="b" l="l" r="r" t="t"/>
              <a:pathLst>
                <a:path extrusionOk="0" h="14651" w="14399">
                  <a:moveTo>
                    <a:pt x="9609" y="0"/>
                  </a:moveTo>
                  <a:cubicBezTo>
                    <a:pt x="9042" y="0"/>
                    <a:pt x="8475" y="63"/>
                    <a:pt x="7940" y="221"/>
                  </a:cubicBezTo>
                  <a:cubicBezTo>
                    <a:pt x="7404" y="378"/>
                    <a:pt x="6900" y="567"/>
                    <a:pt x="6459" y="851"/>
                  </a:cubicBezTo>
                  <a:cubicBezTo>
                    <a:pt x="6018" y="1103"/>
                    <a:pt x="5640" y="1418"/>
                    <a:pt x="5325" y="1796"/>
                  </a:cubicBezTo>
                  <a:cubicBezTo>
                    <a:pt x="4978" y="2174"/>
                    <a:pt x="4758" y="2615"/>
                    <a:pt x="4569" y="3056"/>
                  </a:cubicBezTo>
                  <a:cubicBezTo>
                    <a:pt x="4569" y="2143"/>
                    <a:pt x="4380" y="1450"/>
                    <a:pt x="4033" y="977"/>
                  </a:cubicBezTo>
                  <a:cubicBezTo>
                    <a:pt x="3655" y="473"/>
                    <a:pt x="3056" y="252"/>
                    <a:pt x="2206" y="252"/>
                  </a:cubicBezTo>
                  <a:cubicBezTo>
                    <a:pt x="1387" y="252"/>
                    <a:pt x="819" y="473"/>
                    <a:pt x="504" y="977"/>
                  </a:cubicBezTo>
                  <a:cubicBezTo>
                    <a:pt x="158" y="1450"/>
                    <a:pt x="0" y="2143"/>
                    <a:pt x="0" y="3056"/>
                  </a:cubicBezTo>
                  <a:lnTo>
                    <a:pt x="32" y="11815"/>
                  </a:lnTo>
                  <a:cubicBezTo>
                    <a:pt x="32" y="12728"/>
                    <a:pt x="189" y="13421"/>
                    <a:pt x="504" y="13925"/>
                  </a:cubicBezTo>
                  <a:cubicBezTo>
                    <a:pt x="851" y="14398"/>
                    <a:pt x="1418" y="14650"/>
                    <a:pt x="2206" y="14650"/>
                  </a:cubicBezTo>
                  <a:cubicBezTo>
                    <a:pt x="3056" y="14650"/>
                    <a:pt x="3655" y="14398"/>
                    <a:pt x="4033" y="13925"/>
                  </a:cubicBezTo>
                  <a:cubicBezTo>
                    <a:pt x="4411" y="13421"/>
                    <a:pt x="4600" y="12728"/>
                    <a:pt x="4600" y="11815"/>
                  </a:cubicBezTo>
                  <a:lnTo>
                    <a:pt x="4600" y="5892"/>
                  </a:lnTo>
                  <a:cubicBezTo>
                    <a:pt x="4600" y="5388"/>
                    <a:pt x="4663" y="4947"/>
                    <a:pt x="4821" y="4569"/>
                  </a:cubicBezTo>
                  <a:cubicBezTo>
                    <a:pt x="4978" y="4190"/>
                    <a:pt x="5167" y="3875"/>
                    <a:pt x="5451" y="3592"/>
                  </a:cubicBezTo>
                  <a:cubicBezTo>
                    <a:pt x="5703" y="3340"/>
                    <a:pt x="6018" y="3151"/>
                    <a:pt x="6364" y="3025"/>
                  </a:cubicBezTo>
                  <a:cubicBezTo>
                    <a:pt x="6711" y="2899"/>
                    <a:pt x="7089" y="2836"/>
                    <a:pt x="7499" y="2836"/>
                  </a:cubicBezTo>
                  <a:cubicBezTo>
                    <a:pt x="7814" y="2836"/>
                    <a:pt x="8129" y="2899"/>
                    <a:pt x="8412" y="2993"/>
                  </a:cubicBezTo>
                  <a:cubicBezTo>
                    <a:pt x="8696" y="3119"/>
                    <a:pt x="8948" y="3277"/>
                    <a:pt x="9137" y="3529"/>
                  </a:cubicBezTo>
                  <a:cubicBezTo>
                    <a:pt x="9357" y="3749"/>
                    <a:pt x="9515" y="4033"/>
                    <a:pt x="9641" y="4348"/>
                  </a:cubicBezTo>
                  <a:cubicBezTo>
                    <a:pt x="9767" y="4695"/>
                    <a:pt x="9830" y="5104"/>
                    <a:pt x="9830" y="5545"/>
                  </a:cubicBezTo>
                  <a:lnTo>
                    <a:pt x="9830" y="11815"/>
                  </a:lnTo>
                  <a:cubicBezTo>
                    <a:pt x="9830" y="12728"/>
                    <a:pt x="9987" y="13421"/>
                    <a:pt x="10334" y="13925"/>
                  </a:cubicBezTo>
                  <a:cubicBezTo>
                    <a:pt x="10649" y="14398"/>
                    <a:pt x="11216" y="14650"/>
                    <a:pt x="12004" y="14650"/>
                  </a:cubicBezTo>
                  <a:cubicBezTo>
                    <a:pt x="12854" y="14650"/>
                    <a:pt x="13484" y="14398"/>
                    <a:pt x="13831" y="13925"/>
                  </a:cubicBezTo>
                  <a:cubicBezTo>
                    <a:pt x="14209" y="13421"/>
                    <a:pt x="14398" y="12728"/>
                    <a:pt x="14398" y="11815"/>
                  </a:cubicBezTo>
                  <a:lnTo>
                    <a:pt x="14398" y="5356"/>
                  </a:lnTo>
                  <a:cubicBezTo>
                    <a:pt x="14398" y="4443"/>
                    <a:pt x="14272" y="3686"/>
                    <a:pt x="13989" y="2993"/>
                  </a:cubicBezTo>
                  <a:cubicBezTo>
                    <a:pt x="13737" y="2332"/>
                    <a:pt x="13358" y="1765"/>
                    <a:pt x="12917" y="1324"/>
                  </a:cubicBezTo>
                  <a:cubicBezTo>
                    <a:pt x="12476" y="882"/>
                    <a:pt x="11972" y="536"/>
                    <a:pt x="11405" y="315"/>
                  </a:cubicBezTo>
                  <a:cubicBezTo>
                    <a:pt x="10838" y="95"/>
                    <a:pt x="10239" y="0"/>
                    <a:pt x="96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32"/>
            <p:cNvSpPr/>
            <p:nvPr/>
          </p:nvSpPr>
          <p:spPr>
            <a:xfrm>
              <a:off x="1943530" y="558226"/>
              <a:ext cx="146007" cy="146007"/>
            </a:xfrm>
            <a:custGeom>
              <a:rect b="b" l="l" r="r" t="t"/>
              <a:pathLst>
                <a:path extrusionOk="0" h="14808" w="14808">
                  <a:moveTo>
                    <a:pt x="7719" y="2584"/>
                  </a:moveTo>
                  <a:cubicBezTo>
                    <a:pt x="8254" y="2584"/>
                    <a:pt x="8695" y="2678"/>
                    <a:pt x="9105" y="2836"/>
                  </a:cubicBezTo>
                  <a:cubicBezTo>
                    <a:pt x="9483" y="3025"/>
                    <a:pt x="9830" y="3277"/>
                    <a:pt x="10113" y="3592"/>
                  </a:cubicBezTo>
                  <a:cubicBezTo>
                    <a:pt x="10365" y="3907"/>
                    <a:pt x="10586" y="4253"/>
                    <a:pt x="10743" y="4695"/>
                  </a:cubicBezTo>
                  <a:cubicBezTo>
                    <a:pt x="10869" y="5136"/>
                    <a:pt x="10964" y="5577"/>
                    <a:pt x="10995" y="6112"/>
                  </a:cubicBezTo>
                  <a:lnTo>
                    <a:pt x="4474" y="6112"/>
                  </a:lnTo>
                  <a:cubicBezTo>
                    <a:pt x="4505" y="5608"/>
                    <a:pt x="4600" y="5167"/>
                    <a:pt x="4757" y="4726"/>
                  </a:cubicBezTo>
                  <a:cubicBezTo>
                    <a:pt x="4915" y="4316"/>
                    <a:pt x="5135" y="3938"/>
                    <a:pt x="5419" y="3623"/>
                  </a:cubicBezTo>
                  <a:cubicBezTo>
                    <a:pt x="5702" y="3308"/>
                    <a:pt x="6049" y="3056"/>
                    <a:pt x="6427" y="2867"/>
                  </a:cubicBezTo>
                  <a:cubicBezTo>
                    <a:pt x="6805" y="2678"/>
                    <a:pt x="7246" y="2584"/>
                    <a:pt x="7719" y="2584"/>
                  </a:cubicBezTo>
                  <a:close/>
                  <a:moveTo>
                    <a:pt x="7687" y="0"/>
                  </a:moveTo>
                  <a:cubicBezTo>
                    <a:pt x="6585" y="0"/>
                    <a:pt x="5545" y="189"/>
                    <a:pt x="4600" y="567"/>
                  </a:cubicBezTo>
                  <a:cubicBezTo>
                    <a:pt x="3655" y="945"/>
                    <a:pt x="2835" y="1481"/>
                    <a:pt x="2174" y="2143"/>
                  </a:cubicBezTo>
                  <a:cubicBezTo>
                    <a:pt x="1481" y="2804"/>
                    <a:pt x="945" y="3560"/>
                    <a:pt x="567" y="4474"/>
                  </a:cubicBezTo>
                  <a:cubicBezTo>
                    <a:pt x="189" y="5356"/>
                    <a:pt x="0" y="6333"/>
                    <a:pt x="0" y="7341"/>
                  </a:cubicBezTo>
                  <a:cubicBezTo>
                    <a:pt x="0" y="8601"/>
                    <a:pt x="189" y="9672"/>
                    <a:pt x="599" y="10617"/>
                  </a:cubicBezTo>
                  <a:cubicBezTo>
                    <a:pt x="977" y="11531"/>
                    <a:pt x="1544" y="12319"/>
                    <a:pt x="2237" y="12949"/>
                  </a:cubicBezTo>
                  <a:cubicBezTo>
                    <a:pt x="2930" y="13547"/>
                    <a:pt x="3749" y="14020"/>
                    <a:pt x="4694" y="14335"/>
                  </a:cubicBezTo>
                  <a:cubicBezTo>
                    <a:pt x="5639" y="14650"/>
                    <a:pt x="6679" y="14808"/>
                    <a:pt x="7782" y="14808"/>
                  </a:cubicBezTo>
                  <a:cubicBezTo>
                    <a:pt x="8349" y="14808"/>
                    <a:pt x="8979" y="14776"/>
                    <a:pt x="9609" y="14713"/>
                  </a:cubicBezTo>
                  <a:cubicBezTo>
                    <a:pt x="10239" y="14650"/>
                    <a:pt x="10838" y="14524"/>
                    <a:pt x="11436" y="14335"/>
                  </a:cubicBezTo>
                  <a:cubicBezTo>
                    <a:pt x="12003" y="14178"/>
                    <a:pt x="12508" y="13925"/>
                    <a:pt x="12949" y="13642"/>
                  </a:cubicBezTo>
                  <a:cubicBezTo>
                    <a:pt x="13390" y="13327"/>
                    <a:pt x="13705" y="12949"/>
                    <a:pt x="13894" y="12508"/>
                  </a:cubicBezTo>
                  <a:cubicBezTo>
                    <a:pt x="13957" y="12319"/>
                    <a:pt x="13988" y="12130"/>
                    <a:pt x="13988" y="11941"/>
                  </a:cubicBezTo>
                  <a:cubicBezTo>
                    <a:pt x="13988" y="11626"/>
                    <a:pt x="13894" y="11342"/>
                    <a:pt x="13705" y="11090"/>
                  </a:cubicBezTo>
                  <a:cubicBezTo>
                    <a:pt x="13516" y="10870"/>
                    <a:pt x="13264" y="10743"/>
                    <a:pt x="12949" y="10743"/>
                  </a:cubicBezTo>
                  <a:cubicBezTo>
                    <a:pt x="12854" y="10743"/>
                    <a:pt x="12728" y="10743"/>
                    <a:pt x="12602" y="10807"/>
                  </a:cubicBezTo>
                  <a:cubicBezTo>
                    <a:pt x="12224" y="10933"/>
                    <a:pt x="11877" y="11059"/>
                    <a:pt x="11531" y="11153"/>
                  </a:cubicBezTo>
                  <a:cubicBezTo>
                    <a:pt x="11184" y="11279"/>
                    <a:pt x="10838" y="11374"/>
                    <a:pt x="10491" y="11468"/>
                  </a:cubicBezTo>
                  <a:cubicBezTo>
                    <a:pt x="10176" y="11563"/>
                    <a:pt x="9798" y="11626"/>
                    <a:pt x="9452" y="11689"/>
                  </a:cubicBezTo>
                  <a:cubicBezTo>
                    <a:pt x="9105" y="11752"/>
                    <a:pt x="8727" y="11752"/>
                    <a:pt x="8317" y="11752"/>
                  </a:cubicBezTo>
                  <a:cubicBezTo>
                    <a:pt x="7057" y="11752"/>
                    <a:pt x="6112" y="11437"/>
                    <a:pt x="5482" y="10807"/>
                  </a:cubicBezTo>
                  <a:cubicBezTo>
                    <a:pt x="4883" y="10176"/>
                    <a:pt x="4537" y="9294"/>
                    <a:pt x="4505" y="8129"/>
                  </a:cubicBezTo>
                  <a:lnTo>
                    <a:pt x="13358" y="8129"/>
                  </a:lnTo>
                  <a:cubicBezTo>
                    <a:pt x="13799" y="8129"/>
                    <a:pt x="14177" y="8034"/>
                    <a:pt x="14429" y="7845"/>
                  </a:cubicBezTo>
                  <a:cubicBezTo>
                    <a:pt x="14681" y="7656"/>
                    <a:pt x="14807" y="7372"/>
                    <a:pt x="14807" y="6963"/>
                  </a:cubicBezTo>
                  <a:cubicBezTo>
                    <a:pt x="14807" y="6049"/>
                    <a:pt x="14650" y="5136"/>
                    <a:pt x="14366" y="4285"/>
                  </a:cubicBezTo>
                  <a:cubicBezTo>
                    <a:pt x="14083" y="3466"/>
                    <a:pt x="13642" y="2710"/>
                    <a:pt x="13075" y="2080"/>
                  </a:cubicBezTo>
                  <a:cubicBezTo>
                    <a:pt x="12476" y="1450"/>
                    <a:pt x="11751" y="945"/>
                    <a:pt x="10869" y="567"/>
                  </a:cubicBezTo>
                  <a:cubicBezTo>
                    <a:pt x="9987" y="189"/>
                    <a:pt x="8916" y="0"/>
                    <a:pt x="7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32"/>
            <p:cNvSpPr/>
            <p:nvPr/>
          </p:nvSpPr>
          <p:spPr>
            <a:xfrm>
              <a:off x="733762" y="446700"/>
              <a:ext cx="356005" cy="355995"/>
            </a:xfrm>
            <a:custGeom>
              <a:rect b="b" l="l" r="r" t="t"/>
              <a:pathLst>
                <a:path extrusionOk="0" h="36105" w="36106">
                  <a:moveTo>
                    <a:pt x="18053" y="0"/>
                  </a:moveTo>
                  <a:cubicBezTo>
                    <a:pt x="8066" y="0"/>
                    <a:pt x="1" y="8097"/>
                    <a:pt x="1" y="18052"/>
                  </a:cubicBezTo>
                  <a:cubicBezTo>
                    <a:pt x="1" y="21266"/>
                    <a:pt x="852" y="24290"/>
                    <a:pt x="2332" y="26905"/>
                  </a:cubicBezTo>
                  <a:cubicBezTo>
                    <a:pt x="5388" y="32387"/>
                    <a:pt x="11280" y="36105"/>
                    <a:pt x="18053" y="36105"/>
                  </a:cubicBezTo>
                  <a:cubicBezTo>
                    <a:pt x="28009" y="36105"/>
                    <a:pt x="36106" y="28008"/>
                    <a:pt x="36106" y="18052"/>
                  </a:cubicBezTo>
                  <a:cubicBezTo>
                    <a:pt x="36106" y="11310"/>
                    <a:pt x="32388" y="5419"/>
                    <a:pt x="26906" y="2331"/>
                  </a:cubicBezTo>
                  <a:cubicBezTo>
                    <a:pt x="24291" y="851"/>
                    <a:pt x="21267" y="0"/>
                    <a:pt x="18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32"/>
            <p:cNvSpPr/>
            <p:nvPr/>
          </p:nvSpPr>
          <p:spPr>
            <a:xfrm>
              <a:off x="733762" y="446700"/>
              <a:ext cx="288287" cy="288277"/>
            </a:xfrm>
            <a:custGeom>
              <a:rect b="b" l="l" r="r" t="t"/>
              <a:pathLst>
                <a:path extrusionOk="0" h="29237" w="29238">
                  <a:moveTo>
                    <a:pt x="18053" y="0"/>
                  </a:moveTo>
                  <a:cubicBezTo>
                    <a:pt x="8066" y="0"/>
                    <a:pt x="1" y="8097"/>
                    <a:pt x="1" y="18052"/>
                  </a:cubicBezTo>
                  <a:cubicBezTo>
                    <a:pt x="1" y="21266"/>
                    <a:pt x="852" y="24290"/>
                    <a:pt x="2332" y="26905"/>
                  </a:cubicBezTo>
                  <a:cubicBezTo>
                    <a:pt x="4947" y="28386"/>
                    <a:pt x="7972" y="29237"/>
                    <a:pt x="11185" y="29237"/>
                  </a:cubicBezTo>
                  <a:cubicBezTo>
                    <a:pt x="21141" y="29237"/>
                    <a:pt x="29238" y="21140"/>
                    <a:pt x="29238" y="11184"/>
                  </a:cubicBezTo>
                  <a:cubicBezTo>
                    <a:pt x="29238" y="7971"/>
                    <a:pt x="28387" y="4946"/>
                    <a:pt x="26906" y="2331"/>
                  </a:cubicBezTo>
                  <a:cubicBezTo>
                    <a:pt x="24291" y="851"/>
                    <a:pt x="21267" y="0"/>
                    <a:pt x="180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32"/>
            <p:cNvSpPr/>
            <p:nvPr/>
          </p:nvSpPr>
          <p:spPr>
            <a:xfrm>
              <a:off x="699900" y="494229"/>
              <a:ext cx="416269" cy="308470"/>
            </a:xfrm>
            <a:custGeom>
              <a:rect b="b" l="l" r="r" t="t"/>
              <a:pathLst>
                <a:path extrusionOk="0" h="31285" w="42218">
                  <a:moveTo>
                    <a:pt x="42218" y="0"/>
                  </a:moveTo>
                  <a:cubicBezTo>
                    <a:pt x="6901" y="0"/>
                    <a:pt x="1" y="23913"/>
                    <a:pt x="1" y="23913"/>
                  </a:cubicBezTo>
                  <a:lnTo>
                    <a:pt x="6932" y="24259"/>
                  </a:lnTo>
                  <a:lnTo>
                    <a:pt x="11910" y="31285"/>
                  </a:lnTo>
                  <a:cubicBezTo>
                    <a:pt x="11910" y="31285"/>
                    <a:pt x="15627" y="9798"/>
                    <a:pt x="422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32"/>
            <p:cNvSpPr/>
            <p:nvPr/>
          </p:nvSpPr>
          <p:spPr>
            <a:xfrm>
              <a:off x="768255" y="494229"/>
              <a:ext cx="347920" cy="308470"/>
            </a:xfrm>
            <a:custGeom>
              <a:rect b="b" l="l" r="r" t="t"/>
              <a:pathLst>
                <a:path extrusionOk="0" h="31285" w="35286">
                  <a:moveTo>
                    <a:pt x="35286" y="0"/>
                  </a:moveTo>
                  <a:lnTo>
                    <a:pt x="35286" y="0"/>
                  </a:lnTo>
                  <a:cubicBezTo>
                    <a:pt x="6931" y="7404"/>
                    <a:pt x="0" y="24259"/>
                    <a:pt x="0" y="24259"/>
                  </a:cubicBezTo>
                  <a:lnTo>
                    <a:pt x="4978" y="31285"/>
                  </a:lnTo>
                  <a:cubicBezTo>
                    <a:pt x="4978" y="31285"/>
                    <a:pt x="8695" y="9798"/>
                    <a:pt x="35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32"/>
            <p:cNvSpPr/>
            <p:nvPr/>
          </p:nvSpPr>
          <p:spPr>
            <a:xfrm>
              <a:off x="1618194" y="494575"/>
              <a:ext cx="44100" cy="2112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82" name="Google Shape;682;p32"/>
          <p:cNvGrpSpPr/>
          <p:nvPr/>
        </p:nvGrpSpPr>
        <p:grpSpPr>
          <a:xfrm>
            <a:off x="6736087" y="3753190"/>
            <a:ext cx="1875726" cy="943599"/>
            <a:chOff x="6762967" y="-1341310"/>
            <a:chExt cx="1875726" cy="943599"/>
          </a:xfrm>
        </p:grpSpPr>
        <p:sp>
          <p:nvSpPr>
            <p:cNvPr id="683" name="Google Shape;683;p32"/>
            <p:cNvSpPr/>
            <p:nvPr/>
          </p:nvSpPr>
          <p:spPr>
            <a:xfrm>
              <a:off x="8596791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32"/>
            <p:cNvSpPr/>
            <p:nvPr/>
          </p:nvSpPr>
          <p:spPr>
            <a:xfrm>
              <a:off x="8387518" y="-1341310"/>
              <a:ext cx="99021" cy="943599"/>
            </a:xfrm>
            <a:custGeom>
              <a:rect b="b" l="l" r="r" t="t"/>
              <a:pathLst>
                <a:path extrusionOk="0" h="7814" w="820">
                  <a:moveTo>
                    <a:pt x="0" y="0"/>
                  </a:moveTo>
                  <a:lnTo>
                    <a:pt x="0" y="7814"/>
                  </a:lnTo>
                  <a:lnTo>
                    <a:pt x="820" y="7814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32"/>
            <p:cNvSpPr/>
            <p:nvPr/>
          </p:nvSpPr>
          <p:spPr>
            <a:xfrm>
              <a:off x="7314708" y="-1341310"/>
              <a:ext cx="99021" cy="943599"/>
            </a:xfrm>
            <a:custGeom>
              <a:rect b="b" l="l" r="r" t="t"/>
              <a:pathLst>
                <a:path extrusionOk="0" h="7814" w="820">
                  <a:moveTo>
                    <a:pt x="0" y="0"/>
                  </a:moveTo>
                  <a:lnTo>
                    <a:pt x="0" y="7814"/>
                  </a:lnTo>
                  <a:lnTo>
                    <a:pt x="819" y="7814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32"/>
            <p:cNvSpPr/>
            <p:nvPr/>
          </p:nvSpPr>
          <p:spPr>
            <a:xfrm>
              <a:off x="7695095" y="-1341310"/>
              <a:ext cx="186570" cy="943599"/>
            </a:xfrm>
            <a:custGeom>
              <a:rect b="b" l="l" r="r" t="t"/>
              <a:pathLst>
                <a:path extrusionOk="0" h="7814" w="1545">
                  <a:moveTo>
                    <a:pt x="1" y="0"/>
                  </a:moveTo>
                  <a:lnTo>
                    <a:pt x="1" y="7814"/>
                  </a:lnTo>
                  <a:lnTo>
                    <a:pt x="1544" y="7814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32"/>
            <p:cNvSpPr/>
            <p:nvPr/>
          </p:nvSpPr>
          <p:spPr>
            <a:xfrm>
              <a:off x="8265795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32"/>
            <p:cNvSpPr/>
            <p:nvPr/>
          </p:nvSpPr>
          <p:spPr>
            <a:xfrm>
              <a:off x="8170638" y="-1341310"/>
              <a:ext cx="42024" cy="943599"/>
            </a:xfrm>
            <a:custGeom>
              <a:rect b="b" l="l" r="r" t="t"/>
              <a:pathLst>
                <a:path extrusionOk="0" h="7814" w="348">
                  <a:moveTo>
                    <a:pt x="1" y="0"/>
                  </a:moveTo>
                  <a:lnTo>
                    <a:pt x="1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32"/>
            <p:cNvSpPr/>
            <p:nvPr/>
          </p:nvSpPr>
          <p:spPr>
            <a:xfrm>
              <a:off x="8075481" y="-1341310"/>
              <a:ext cx="42024" cy="943599"/>
            </a:xfrm>
            <a:custGeom>
              <a:rect b="b" l="l" r="r" t="t"/>
              <a:pathLst>
                <a:path extrusionOk="0" h="7814" w="348">
                  <a:moveTo>
                    <a:pt x="1" y="0"/>
                  </a:moveTo>
                  <a:lnTo>
                    <a:pt x="1" y="7814"/>
                  </a:lnTo>
                  <a:lnTo>
                    <a:pt x="348" y="7814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32"/>
            <p:cNvSpPr/>
            <p:nvPr/>
          </p:nvSpPr>
          <p:spPr>
            <a:xfrm>
              <a:off x="7980445" y="-1341310"/>
              <a:ext cx="38159" cy="943599"/>
            </a:xfrm>
            <a:custGeom>
              <a:rect b="b" l="l" r="r" t="t"/>
              <a:pathLst>
                <a:path extrusionOk="0" h="7814" w="316">
                  <a:moveTo>
                    <a:pt x="0" y="0"/>
                  </a:moveTo>
                  <a:lnTo>
                    <a:pt x="0" y="7814"/>
                  </a:lnTo>
                  <a:lnTo>
                    <a:pt x="315" y="7814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32"/>
            <p:cNvSpPr/>
            <p:nvPr/>
          </p:nvSpPr>
          <p:spPr>
            <a:xfrm>
              <a:off x="7170041" y="-1341310"/>
              <a:ext cx="99021" cy="943599"/>
            </a:xfrm>
            <a:custGeom>
              <a:rect b="b" l="l" r="r" t="t"/>
              <a:pathLst>
                <a:path extrusionOk="0" h="7814" w="820">
                  <a:moveTo>
                    <a:pt x="1" y="0"/>
                  </a:moveTo>
                  <a:lnTo>
                    <a:pt x="1" y="7814"/>
                  </a:lnTo>
                  <a:lnTo>
                    <a:pt x="820" y="7814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32"/>
            <p:cNvSpPr/>
            <p:nvPr/>
          </p:nvSpPr>
          <p:spPr>
            <a:xfrm>
              <a:off x="7048317" y="-1341310"/>
              <a:ext cx="42024" cy="943599"/>
            </a:xfrm>
            <a:custGeom>
              <a:rect b="b" l="l" r="r" t="t"/>
              <a:pathLst>
                <a:path extrusionOk="0" h="7814" w="348">
                  <a:moveTo>
                    <a:pt x="1" y="0"/>
                  </a:moveTo>
                  <a:lnTo>
                    <a:pt x="1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32"/>
            <p:cNvSpPr/>
            <p:nvPr/>
          </p:nvSpPr>
          <p:spPr>
            <a:xfrm>
              <a:off x="6953281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32"/>
            <p:cNvSpPr/>
            <p:nvPr/>
          </p:nvSpPr>
          <p:spPr>
            <a:xfrm>
              <a:off x="6858124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32"/>
            <p:cNvSpPr/>
            <p:nvPr/>
          </p:nvSpPr>
          <p:spPr>
            <a:xfrm>
              <a:off x="6762967" y="-1341310"/>
              <a:ext cx="42024" cy="943599"/>
            </a:xfrm>
            <a:custGeom>
              <a:rect b="b" l="l" r="r" t="t"/>
              <a:pathLst>
                <a:path extrusionOk="0" h="7814" w="348">
                  <a:moveTo>
                    <a:pt x="1" y="0"/>
                  </a:moveTo>
                  <a:lnTo>
                    <a:pt x="1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32"/>
            <p:cNvSpPr/>
            <p:nvPr/>
          </p:nvSpPr>
          <p:spPr>
            <a:xfrm>
              <a:off x="7611410" y="-1341310"/>
              <a:ext cx="38159" cy="943599"/>
            </a:xfrm>
            <a:custGeom>
              <a:rect b="b" l="l" r="r" t="t"/>
              <a:pathLst>
                <a:path extrusionOk="0" h="7814" w="316">
                  <a:moveTo>
                    <a:pt x="0" y="0"/>
                  </a:moveTo>
                  <a:lnTo>
                    <a:pt x="0" y="7814"/>
                  </a:lnTo>
                  <a:lnTo>
                    <a:pt x="315" y="7814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32"/>
            <p:cNvSpPr/>
            <p:nvPr/>
          </p:nvSpPr>
          <p:spPr>
            <a:xfrm>
              <a:off x="7512509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698" name="Google Shape;698;p32"/>
          <p:cNvGrpSpPr/>
          <p:nvPr/>
        </p:nvGrpSpPr>
        <p:grpSpPr>
          <a:xfrm>
            <a:off x="2266950" y="561950"/>
            <a:ext cx="3458350" cy="62400"/>
            <a:chOff x="2266950" y="561950"/>
            <a:chExt cx="3458350" cy="62400"/>
          </a:xfrm>
        </p:grpSpPr>
        <p:sp>
          <p:nvSpPr>
            <p:cNvPr id="699" name="Google Shape;699;p32"/>
            <p:cNvSpPr/>
            <p:nvPr/>
          </p:nvSpPr>
          <p:spPr>
            <a:xfrm>
              <a:off x="2266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32"/>
            <p:cNvSpPr/>
            <p:nvPr/>
          </p:nvSpPr>
          <p:spPr>
            <a:xfrm>
              <a:off x="2414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32"/>
            <p:cNvSpPr/>
            <p:nvPr/>
          </p:nvSpPr>
          <p:spPr>
            <a:xfrm>
              <a:off x="2562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32"/>
            <p:cNvSpPr/>
            <p:nvPr/>
          </p:nvSpPr>
          <p:spPr>
            <a:xfrm>
              <a:off x="2709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32"/>
            <p:cNvSpPr/>
            <p:nvPr/>
          </p:nvSpPr>
          <p:spPr>
            <a:xfrm>
              <a:off x="28575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32"/>
            <p:cNvSpPr/>
            <p:nvPr/>
          </p:nvSpPr>
          <p:spPr>
            <a:xfrm>
              <a:off x="30052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32"/>
            <p:cNvSpPr/>
            <p:nvPr/>
          </p:nvSpPr>
          <p:spPr>
            <a:xfrm>
              <a:off x="31528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32"/>
            <p:cNvSpPr/>
            <p:nvPr/>
          </p:nvSpPr>
          <p:spPr>
            <a:xfrm>
              <a:off x="33005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32"/>
            <p:cNvSpPr/>
            <p:nvPr/>
          </p:nvSpPr>
          <p:spPr>
            <a:xfrm>
              <a:off x="34481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32"/>
            <p:cNvSpPr/>
            <p:nvPr/>
          </p:nvSpPr>
          <p:spPr>
            <a:xfrm>
              <a:off x="35958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32"/>
            <p:cNvSpPr/>
            <p:nvPr/>
          </p:nvSpPr>
          <p:spPr>
            <a:xfrm>
              <a:off x="37434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32"/>
            <p:cNvSpPr/>
            <p:nvPr/>
          </p:nvSpPr>
          <p:spPr>
            <a:xfrm>
              <a:off x="38911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32"/>
            <p:cNvSpPr/>
            <p:nvPr/>
          </p:nvSpPr>
          <p:spPr>
            <a:xfrm>
              <a:off x="40387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32"/>
            <p:cNvSpPr/>
            <p:nvPr/>
          </p:nvSpPr>
          <p:spPr>
            <a:xfrm>
              <a:off x="41864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32"/>
            <p:cNvSpPr/>
            <p:nvPr/>
          </p:nvSpPr>
          <p:spPr>
            <a:xfrm>
              <a:off x="43340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32"/>
            <p:cNvSpPr/>
            <p:nvPr/>
          </p:nvSpPr>
          <p:spPr>
            <a:xfrm>
              <a:off x="44817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32"/>
            <p:cNvSpPr/>
            <p:nvPr/>
          </p:nvSpPr>
          <p:spPr>
            <a:xfrm>
              <a:off x="46293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32"/>
            <p:cNvSpPr/>
            <p:nvPr/>
          </p:nvSpPr>
          <p:spPr>
            <a:xfrm>
              <a:off x="47770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32"/>
            <p:cNvSpPr/>
            <p:nvPr/>
          </p:nvSpPr>
          <p:spPr>
            <a:xfrm>
              <a:off x="49246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32"/>
            <p:cNvSpPr/>
            <p:nvPr/>
          </p:nvSpPr>
          <p:spPr>
            <a:xfrm>
              <a:off x="50723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32"/>
            <p:cNvSpPr/>
            <p:nvPr/>
          </p:nvSpPr>
          <p:spPr>
            <a:xfrm>
              <a:off x="5219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32"/>
            <p:cNvSpPr/>
            <p:nvPr/>
          </p:nvSpPr>
          <p:spPr>
            <a:xfrm>
              <a:off x="5367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32"/>
            <p:cNvSpPr/>
            <p:nvPr/>
          </p:nvSpPr>
          <p:spPr>
            <a:xfrm>
              <a:off x="5515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32"/>
            <p:cNvSpPr/>
            <p:nvPr/>
          </p:nvSpPr>
          <p:spPr>
            <a:xfrm>
              <a:off x="5662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23" name="Google Shape;723;p32"/>
          <p:cNvSpPr/>
          <p:nvPr/>
        </p:nvSpPr>
        <p:spPr>
          <a:xfrm>
            <a:off x="5846050" y="426325"/>
            <a:ext cx="323459" cy="319493"/>
          </a:xfrm>
          <a:custGeom>
            <a:rect b="b" l="l" r="r" t="t"/>
            <a:pathLst>
              <a:path extrusionOk="0" h="12607" w="12761">
                <a:moveTo>
                  <a:pt x="1860" y="2084"/>
                </a:moveTo>
                <a:lnTo>
                  <a:pt x="7373" y="2997"/>
                </a:lnTo>
                <a:lnTo>
                  <a:pt x="5861" y="4509"/>
                </a:lnTo>
                <a:lnTo>
                  <a:pt x="1261" y="2682"/>
                </a:lnTo>
                <a:lnTo>
                  <a:pt x="1860" y="2084"/>
                </a:lnTo>
                <a:close/>
                <a:moveTo>
                  <a:pt x="11229" y="836"/>
                </a:moveTo>
                <a:cubicBezTo>
                  <a:pt x="11412" y="836"/>
                  <a:pt x="11578" y="881"/>
                  <a:pt x="11689" y="981"/>
                </a:cubicBezTo>
                <a:cubicBezTo>
                  <a:pt x="11847" y="1107"/>
                  <a:pt x="11878" y="1359"/>
                  <a:pt x="11847" y="1611"/>
                </a:cubicBezTo>
                <a:cubicBezTo>
                  <a:pt x="11815" y="1894"/>
                  <a:pt x="11658" y="2210"/>
                  <a:pt x="11500" y="2367"/>
                </a:cubicBezTo>
                <a:lnTo>
                  <a:pt x="7405" y="6463"/>
                </a:lnTo>
                <a:lnTo>
                  <a:pt x="5168" y="8700"/>
                </a:lnTo>
                <a:cubicBezTo>
                  <a:pt x="5073" y="8794"/>
                  <a:pt x="5010" y="8952"/>
                  <a:pt x="5042" y="9078"/>
                </a:cubicBezTo>
                <a:lnTo>
                  <a:pt x="5262" y="10306"/>
                </a:lnTo>
                <a:lnTo>
                  <a:pt x="4223" y="11377"/>
                </a:lnTo>
                <a:lnTo>
                  <a:pt x="3782" y="9204"/>
                </a:lnTo>
                <a:cubicBezTo>
                  <a:pt x="3750" y="9046"/>
                  <a:pt x="3624" y="8952"/>
                  <a:pt x="3466" y="8889"/>
                </a:cubicBezTo>
                <a:lnTo>
                  <a:pt x="1293" y="8479"/>
                </a:lnTo>
                <a:lnTo>
                  <a:pt x="2364" y="7408"/>
                </a:lnTo>
                <a:lnTo>
                  <a:pt x="3624" y="7628"/>
                </a:lnTo>
                <a:cubicBezTo>
                  <a:pt x="3659" y="7646"/>
                  <a:pt x="3697" y="7654"/>
                  <a:pt x="3734" y="7654"/>
                </a:cubicBezTo>
                <a:cubicBezTo>
                  <a:pt x="3831" y="7654"/>
                  <a:pt x="3925" y="7602"/>
                  <a:pt x="3971" y="7534"/>
                </a:cubicBezTo>
                <a:lnTo>
                  <a:pt x="6207" y="5266"/>
                </a:lnTo>
                <a:lnTo>
                  <a:pt x="10272" y="1233"/>
                </a:lnTo>
                <a:cubicBezTo>
                  <a:pt x="10496" y="988"/>
                  <a:pt x="10892" y="836"/>
                  <a:pt x="11229" y="836"/>
                </a:cubicBezTo>
                <a:close/>
                <a:moveTo>
                  <a:pt x="9641" y="5360"/>
                </a:moveTo>
                <a:lnTo>
                  <a:pt x="10587" y="10873"/>
                </a:lnTo>
                <a:lnTo>
                  <a:pt x="9988" y="11472"/>
                </a:lnTo>
                <a:lnTo>
                  <a:pt x="8161" y="6872"/>
                </a:lnTo>
                <a:lnTo>
                  <a:pt x="9641" y="5360"/>
                </a:lnTo>
                <a:close/>
                <a:moveTo>
                  <a:pt x="11241" y="1"/>
                </a:moveTo>
                <a:cubicBezTo>
                  <a:pt x="10688" y="1"/>
                  <a:pt x="10104" y="248"/>
                  <a:pt x="9736" y="634"/>
                </a:cubicBezTo>
                <a:lnTo>
                  <a:pt x="8066" y="2304"/>
                </a:lnTo>
                <a:lnTo>
                  <a:pt x="1765" y="1233"/>
                </a:lnTo>
                <a:cubicBezTo>
                  <a:pt x="1742" y="1227"/>
                  <a:pt x="1718" y="1225"/>
                  <a:pt x="1693" y="1225"/>
                </a:cubicBezTo>
                <a:cubicBezTo>
                  <a:pt x="1585" y="1225"/>
                  <a:pt x="1470" y="1276"/>
                  <a:pt x="1419" y="1327"/>
                </a:cubicBezTo>
                <a:lnTo>
                  <a:pt x="221" y="2525"/>
                </a:lnTo>
                <a:cubicBezTo>
                  <a:pt x="158" y="2588"/>
                  <a:pt x="64" y="2745"/>
                  <a:pt x="127" y="2903"/>
                </a:cubicBezTo>
                <a:cubicBezTo>
                  <a:pt x="158" y="3029"/>
                  <a:pt x="221" y="3155"/>
                  <a:pt x="348" y="3218"/>
                </a:cubicBezTo>
                <a:lnTo>
                  <a:pt x="5199" y="5171"/>
                </a:lnTo>
                <a:lnTo>
                  <a:pt x="3561" y="6809"/>
                </a:lnTo>
                <a:lnTo>
                  <a:pt x="2301" y="6589"/>
                </a:lnTo>
                <a:cubicBezTo>
                  <a:pt x="2267" y="6572"/>
                  <a:pt x="2231" y="6564"/>
                  <a:pt x="2195" y="6564"/>
                </a:cubicBezTo>
                <a:cubicBezTo>
                  <a:pt x="2095" y="6564"/>
                  <a:pt x="1992" y="6622"/>
                  <a:pt x="1923" y="6715"/>
                </a:cubicBezTo>
                <a:lnTo>
                  <a:pt x="158" y="8479"/>
                </a:lnTo>
                <a:cubicBezTo>
                  <a:pt x="32" y="8605"/>
                  <a:pt x="1" y="8731"/>
                  <a:pt x="32" y="8857"/>
                </a:cubicBezTo>
                <a:cubicBezTo>
                  <a:pt x="95" y="9015"/>
                  <a:pt x="190" y="9109"/>
                  <a:pt x="348" y="9141"/>
                </a:cubicBezTo>
                <a:lnTo>
                  <a:pt x="2994" y="9645"/>
                </a:lnTo>
                <a:lnTo>
                  <a:pt x="3498" y="12291"/>
                </a:lnTo>
                <a:cubicBezTo>
                  <a:pt x="3561" y="12449"/>
                  <a:pt x="3656" y="12575"/>
                  <a:pt x="3782" y="12606"/>
                </a:cubicBezTo>
                <a:lnTo>
                  <a:pt x="3908" y="12606"/>
                </a:lnTo>
                <a:cubicBezTo>
                  <a:pt x="4034" y="12606"/>
                  <a:pt x="4097" y="12575"/>
                  <a:pt x="4191" y="12480"/>
                </a:cubicBezTo>
                <a:lnTo>
                  <a:pt x="5955" y="10716"/>
                </a:lnTo>
                <a:cubicBezTo>
                  <a:pt x="6018" y="10653"/>
                  <a:pt x="6113" y="10464"/>
                  <a:pt x="6081" y="10369"/>
                </a:cubicBezTo>
                <a:lnTo>
                  <a:pt x="5829" y="9109"/>
                </a:lnTo>
                <a:lnTo>
                  <a:pt x="7499" y="7439"/>
                </a:lnTo>
                <a:lnTo>
                  <a:pt x="9421" y="12291"/>
                </a:lnTo>
                <a:cubicBezTo>
                  <a:pt x="9452" y="12417"/>
                  <a:pt x="9578" y="12543"/>
                  <a:pt x="9736" y="12543"/>
                </a:cubicBezTo>
                <a:lnTo>
                  <a:pt x="9799" y="12543"/>
                </a:lnTo>
                <a:cubicBezTo>
                  <a:pt x="9925" y="12543"/>
                  <a:pt x="9988" y="12480"/>
                  <a:pt x="10083" y="12417"/>
                </a:cubicBezTo>
                <a:lnTo>
                  <a:pt x="11248" y="11220"/>
                </a:lnTo>
                <a:cubicBezTo>
                  <a:pt x="11343" y="11157"/>
                  <a:pt x="11374" y="10999"/>
                  <a:pt x="11374" y="10873"/>
                </a:cubicBezTo>
                <a:lnTo>
                  <a:pt x="10303" y="4572"/>
                </a:lnTo>
                <a:lnTo>
                  <a:pt x="11973" y="2903"/>
                </a:lnTo>
                <a:cubicBezTo>
                  <a:pt x="12288" y="2588"/>
                  <a:pt x="12477" y="2178"/>
                  <a:pt x="12571" y="1705"/>
                </a:cubicBezTo>
                <a:cubicBezTo>
                  <a:pt x="12760" y="1201"/>
                  <a:pt x="12603" y="729"/>
                  <a:pt x="12288" y="414"/>
                </a:cubicBezTo>
                <a:cubicBezTo>
                  <a:pt x="12013" y="126"/>
                  <a:pt x="11635" y="1"/>
                  <a:pt x="112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24" name="Google Shape;72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5763" y="1156290"/>
            <a:ext cx="1321322" cy="1761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725" name="Google Shape;72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48999" y="2729737"/>
            <a:ext cx="1498301" cy="19977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6" name="Google Shape;726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9888" y="2742278"/>
            <a:ext cx="1321322" cy="197264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7" name="Google Shape;727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85550" y="915490"/>
            <a:ext cx="2176804" cy="29024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33"/>
          <p:cNvSpPr txBox="1"/>
          <p:nvPr>
            <p:ph idx="4294967295" type="ctrTitle"/>
          </p:nvPr>
        </p:nvSpPr>
        <p:spPr>
          <a:xfrm>
            <a:off x="508675" y="1481400"/>
            <a:ext cx="6227400" cy="2180700"/>
          </a:xfrm>
          <a:prstGeom prst="rect">
            <a:avLst/>
          </a:prstGeom>
          <a:noFill/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solidFill>
                  <a:schemeClr val="accent2"/>
                </a:solidFill>
              </a:rPr>
              <a:t>VITA SCOLASTICA</a:t>
            </a:r>
            <a:endParaRPr sz="7000">
              <a:solidFill>
                <a:schemeClr val="accent2"/>
              </a:solidFill>
            </a:endParaRPr>
          </a:p>
        </p:txBody>
      </p:sp>
      <p:grpSp>
        <p:nvGrpSpPr>
          <p:cNvPr id="733" name="Google Shape;733;p33"/>
          <p:cNvGrpSpPr/>
          <p:nvPr/>
        </p:nvGrpSpPr>
        <p:grpSpPr>
          <a:xfrm>
            <a:off x="699900" y="421100"/>
            <a:ext cx="1389637" cy="355999"/>
            <a:chOff x="699900" y="446700"/>
            <a:chExt cx="1389637" cy="355999"/>
          </a:xfrm>
        </p:grpSpPr>
        <p:sp>
          <p:nvSpPr>
            <p:cNvPr id="734" name="Google Shape;734;p33"/>
            <p:cNvSpPr/>
            <p:nvPr/>
          </p:nvSpPr>
          <p:spPr>
            <a:xfrm>
              <a:off x="1192931" y="497641"/>
              <a:ext cx="195396" cy="205039"/>
            </a:xfrm>
            <a:custGeom>
              <a:rect b="b" l="l" r="r" t="t"/>
              <a:pathLst>
                <a:path extrusionOk="0" h="20795" w="19817">
                  <a:moveTo>
                    <a:pt x="9893" y="3907"/>
                  </a:moveTo>
                  <a:lnTo>
                    <a:pt x="13012" y="13107"/>
                  </a:lnTo>
                  <a:lnTo>
                    <a:pt x="6679" y="13107"/>
                  </a:lnTo>
                  <a:lnTo>
                    <a:pt x="9830" y="3907"/>
                  </a:lnTo>
                  <a:close/>
                  <a:moveTo>
                    <a:pt x="9861" y="1"/>
                  </a:moveTo>
                  <a:cubicBezTo>
                    <a:pt x="9137" y="1"/>
                    <a:pt x="8507" y="127"/>
                    <a:pt x="8003" y="410"/>
                  </a:cubicBezTo>
                  <a:cubicBezTo>
                    <a:pt x="7467" y="662"/>
                    <a:pt x="7026" y="1041"/>
                    <a:pt x="6616" y="1576"/>
                  </a:cubicBezTo>
                  <a:cubicBezTo>
                    <a:pt x="6238" y="2080"/>
                    <a:pt x="5860" y="2710"/>
                    <a:pt x="5545" y="3466"/>
                  </a:cubicBezTo>
                  <a:cubicBezTo>
                    <a:pt x="5199" y="4223"/>
                    <a:pt x="4852" y="5073"/>
                    <a:pt x="4506" y="6050"/>
                  </a:cubicBezTo>
                  <a:lnTo>
                    <a:pt x="630" y="16446"/>
                  </a:lnTo>
                  <a:cubicBezTo>
                    <a:pt x="567" y="16635"/>
                    <a:pt x="504" y="16793"/>
                    <a:pt x="441" y="16982"/>
                  </a:cubicBezTo>
                  <a:cubicBezTo>
                    <a:pt x="347" y="17171"/>
                    <a:pt x="284" y="17360"/>
                    <a:pt x="221" y="17549"/>
                  </a:cubicBezTo>
                  <a:cubicBezTo>
                    <a:pt x="158" y="17738"/>
                    <a:pt x="95" y="17927"/>
                    <a:pt x="63" y="18116"/>
                  </a:cubicBezTo>
                  <a:cubicBezTo>
                    <a:pt x="0" y="18274"/>
                    <a:pt x="0" y="18431"/>
                    <a:pt x="0" y="18589"/>
                  </a:cubicBezTo>
                  <a:cubicBezTo>
                    <a:pt x="0" y="18935"/>
                    <a:pt x="63" y="19250"/>
                    <a:pt x="189" y="19534"/>
                  </a:cubicBezTo>
                  <a:cubicBezTo>
                    <a:pt x="315" y="19786"/>
                    <a:pt x="473" y="20006"/>
                    <a:pt x="693" y="20196"/>
                  </a:cubicBezTo>
                  <a:cubicBezTo>
                    <a:pt x="914" y="20385"/>
                    <a:pt x="1166" y="20542"/>
                    <a:pt x="1481" y="20637"/>
                  </a:cubicBezTo>
                  <a:cubicBezTo>
                    <a:pt x="1765" y="20731"/>
                    <a:pt x="2080" y="20794"/>
                    <a:pt x="2395" y="20794"/>
                  </a:cubicBezTo>
                  <a:cubicBezTo>
                    <a:pt x="2773" y="20794"/>
                    <a:pt x="3088" y="20731"/>
                    <a:pt x="3371" y="20637"/>
                  </a:cubicBezTo>
                  <a:cubicBezTo>
                    <a:pt x="3655" y="20542"/>
                    <a:pt x="3875" y="20385"/>
                    <a:pt x="4096" y="20164"/>
                  </a:cubicBezTo>
                  <a:cubicBezTo>
                    <a:pt x="4316" y="19912"/>
                    <a:pt x="4506" y="19628"/>
                    <a:pt x="4695" y="19250"/>
                  </a:cubicBezTo>
                  <a:cubicBezTo>
                    <a:pt x="4852" y="18872"/>
                    <a:pt x="5041" y="18431"/>
                    <a:pt x="5199" y="17896"/>
                  </a:cubicBezTo>
                  <a:lnTo>
                    <a:pt x="5797" y="16068"/>
                  </a:lnTo>
                  <a:lnTo>
                    <a:pt x="13894" y="16068"/>
                  </a:lnTo>
                  <a:lnTo>
                    <a:pt x="14587" y="17896"/>
                  </a:lnTo>
                  <a:cubicBezTo>
                    <a:pt x="14776" y="18431"/>
                    <a:pt x="14965" y="18872"/>
                    <a:pt x="15154" y="19219"/>
                  </a:cubicBezTo>
                  <a:cubicBezTo>
                    <a:pt x="15343" y="19597"/>
                    <a:pt x="15532" y="19912"/>
                    <a:pt x="15721" y="20133"/>
                  </a:cubicBezTo>
                  <a:cubicBezTo>
                    <a:pt x="15942" y="20353"/>
                    <a:pt x="16194" y="20511"/>
                    <a:pt x="16446" y="20637"/>
                  </a:cubicBezTo>
                  <a:cubicBezTo>
                    <a:pt x="16729" y="20731"/>
                    <a:pt x="17044" y="20794"/>
                    <a:pt x="17423" y="20794"/>
                  </a:cubicBezTo>
                  <a:cubicBezTo>
                    <a:pt x="17738" y="20794"/>
                    <a:pt x="18053" y="20731"/>
                    <a:pt x="18336" y="20637"/>
                  </a:cubicBezTo>
                  <a:cubicBezTo>
                    <a:pt x="18620" y="20542"/>
                    <a:pt x="18872" y="20385"/>
                    <a:pt x="19092" y="20196"/>
                  </a:cubicBezTo>
                  <a:cubicBezTo>
                    <a:pt x="19313" y="20006"/>
                    <a:pt x="19502" y="19786"/>
                    <a:pt x="19628" y="19534"/>
                  </a:cubicBezTo>
                  <a:cubicBezTo>
                    <a:pt x="19754" y="19250"/>
                    <a:pt x="19817" y="18935"/>
                    <a:pt x="19817" y="18589"/>
                  </a:cubicBezTo>
                  <a:cubicBezTo>
                    <a:pt x="19817" y="18431"/>
                    <a:pt x="19785" y="18274"/>
                    <a:pt x="19754" y="18116"/>
                  </a:cubicBezTo>
                  <a:cubicBezTo>
                    <a:pt x="19691" y="17927"/>
                    <a:pt x="19659" y="17738"/>
                    <a:pt x="19596" y="17549"/>
                  </a:cubicBezTo>
                  <a:cubicBezTo>
                    <a:pt x="19502" y="17360"/>
                    <a:pt x="19439" y="17171"/>
                    <a:pt x="19376" y="16982"/>
                  </a:cubicBezTo>
                  <a:cubicBezTo>
                    <a:pt x="19281" y="16793"/>
                    <a:pt x="19218" y="16635"/>
                    <a:pt x="19155" y="16446"/>
                  </a:cubicBezTo>
                  <a:lnTo>
                    <a:pt x="15217" y="6050"/>
                  </a:lnTo>
                  <a:cubicBezTo>
                    <a:pt x="14808" y="4916"/>
                    <a:pt x="14398" y="3970"/>
                    <a:pt x="14052" y="3183"/>
                  </a:cubicBezTo>
                  <a:cubicBezTo>
                    <a:pt x="13705" y="2427"/>
                    <a:pt x="13327" y="1797"/>
                    <a:pt x="12949" y="1324"/>
                  </a:cubicBezTo>
                  <a:cubicBezTo>
                    <a:pt x="12539" y="851"/>
                    <a:pt x="12098" y="505"/>
                    <a:pt x="11626" y="316"/>
                  </a:cubicBezTo>
                  <a:cubicBezTo>
                    <a:pt x="11153" y="95"/>
                    <a:pt x="10554" y="1"/>
                    <a:pt x="9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33"/>
            <p:cNvSpPr/>
            <p:nvPr/>
          </p:nvSpPr>
          <p:spPr>
            <a:xfrm>
              <a:off x="1412256" y="491429"/>
              <a:ext cx="49093" cy="211250"/>
            </a:xfrm>
            <a:custGeom>
              <a:rect b="b" l="l" r="r" t="t"/>
              <a:pathLst>
                <a:path extrusionOk="0" h="21425" w="4979">
                  <a:moveTo>
                    <a:pt x="2490" y="1"/>
                  </a:moveTo>
                  <a:cubicBezTo>
                    <a:pt x="2143" y="1"/>
                    <a:pt x="1797" y="64"/>
                    <a:pt x="1482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77" y="3498"/>
                    <a:pt x="1230" y="3624"/>
                    <a:pt x="1545" y="3718"/>
                  </a:cubicBezTo>
                  <a:cubicBezTo>
                    <a:pt x="1828" y="3813"/>
                    <a:pt x="2143" y="3844"/>
                    <a:pt x="2490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718" y="3655"/>
                    <a:pt x="3970" y="3529"/>
                    <a:pt x="4191" y="3372"/>
                  </a:cubicBezTo>
                  <a:cubicBezTo>
                    <a:pt x="4412" y="3214"/>
                    <a:pt x="4601" y="2994"/>
                    <a:pt x="4758" y="2773"/>
                  </a:cubicBezTo>
                  <a:cubicBezTo>
                    <a:pt x="4884" y="2521"/>
                    <a:pt x="4979" y="2238"/>
                    <a:pt x="4979" y="1923"/>
                  </a:cubicBezTo>
                  <a:cubicBezTo>
                    <a:pt x="4979" y="1608"/>
                    <a:pt x="4916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90" y="1"/>
                  </a:cubicBezTo>
                  <a:close/>
                  <a:moveTo>
                    <a:pt x="2395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95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95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33"/>
            <p:cNvSpPr/>
            <p:nvPr/>
          </p:nvSpPr>
          <p:spPr>
            <a:xfrm>
              <a:off x="1492414" y="558226"/>
              <a:ext cx="98166" cy="144459"/>
            </a:xfrm>
            <a:custGeom>
              <a:rect b="b" l="l" r="r" t="t"/>
              <a:pathLst>
                <a:path extrusionOk="0" h="14651" w="9956">
                  <a:moveTo>
                    <a:pt x="8128" y="0"/>
                  </a:moveTo>
                  <a:cubicBezTo>
                    <a:pt x="7152" y="0"/>
                    <a:pt x="6364" y="284"/>
                    <a:pt x="5734" y="819"/>
                  </a:cubicBezTo>
                  <a:cubicBezTo>
                    <a:pt x="5104" y="1387"/>
                    <a:pt x="4726" y="2143"/>
                    <a:pt x="4568" y="3088"/>
                  </a:cubicBezTo>
                  <a:cubicBezTo>
                    <a:pt x="4568" y="2143"/>
                    <a:pt x="4379" y="1450"/>
                    <a:pt x="4001" y="945"/>
                  </a:cubicBezTo>
                  <a:cubicBezTo>
                    <a:pt x="3623" y="473"/>
                    <a:pt x="3056" y="252"/>
                    <a:pt x="2300" y="252"/>
                  </a:cubicBezTo>
                  <a:cubicBezTo>
                    <a:pt x="2016" y="252"/>
                    <a:pt x="1701" y="284"/>
                    <a:pt x="1449" y="378"/>
                  </a:cubicBezTo>
                  <a:cubicBezTo>
                    <a:pt x="1166" y="473"/>
                    <a:pt x="914" y="599"/>
                    <a:pt x="693" y="788"/>
                  </a:cubicBezTo>
                  <a:cubicBezTo>
                    <a:pt x="473" y="945"/>
                    <a:pt x="315" y="1166"/>
                    <a:pt x="189" y="1450"/>
                  </a:cubicBezTo>
                  <a:cubicBezTo>
                    <a:pt x="63" y="1702"/>
                    <a:pt x="0" y="2017"/>
                    <a:pt x="0" y="2363"/>
                  </a:cubicBezTo>
                  <a:lnTo>
                    <a:pt x="0" y="11815"/>
                  </a:lnTo>
                  <a:cubicBezTo>
                    <a:pt x="0" y="12728"/>
                    <a:pt x="158" y="13421"/>
                    <a:pt x="473" y="13925"/>
                  </a:cubicBezTo>
                  <a:cubicBezTo>
                    <a:pt x="819" y="14398"/>
                    <a:pt x="1386" y="14650"/>
                    <a:pt x="2174" y="14650"/>
                  </a:cubicBezTo>
                  <a:cubicBezTo>
                    <a:pt x="3025" y="14650"/>
                    <a:pt x="3655" y="14398"/>
                    <a:pt x="4001" y="13925"/>
                  </a:cubicBezTo>
                  <a:cubicBezTo>
                    <a:pt x="4379" y="13421"/>
                    <a:pt x="4568" y="12728"/>
                    <a:pt x="4568" y="11815"/>
                  </a:cubicBezTo>
                  <a:lnTo>
                    <a:pt x="4568" y="6742"/>
                  </a:lnTo>
                  <a:cubicBezTo>
                    <a:pt x="4568" y="6175"/>
                    <a:pt x="4631" y="5703"/>
                    <a:pt x="4789" y="5325"/>
                  </a:cubicBezTo>
                  <a:cubicBezTo>
                    <a:pt x="4946" y="4947"/>
                    <a:pt x="5167" y="4632"/>
                    <a:pt x="5450" y="4379"/>
                  </a:cubicBezTo>
                  <a:cubicBezTo>
                    <a:pt x="5702" y="4127"/>
                    <a:pt x="6018" y="3970"/>
                    <a:pt x="6396" y="3844"/>
                  </a:cubicBezTo>
                  <a:cubicBezTo>
                    <a:pt x="6774" y="3718"/>
                    <a:pt x="7152" y="3623"/>
                    <a:pt x="7593" y="3592"/>
                  </a:cubicBezTo>
                  <a:cubicBezTo>
                    <a:pt x="8317" y="3529"/>
                    <a:pt x="8884" y="3371"/>
                    <a:pt x="9294" y="3088"/>
                  </a:cubicBezTo>
                  <a:cubicBezTo>
                    <a:pt x="9735" y="2804"/>
                    <a:pt x="9956" y="2332"/>
                    <a:pt x="9956" y="1733"/>
                  </a:cubicBezTo>
                  <a:cubicBezTo>
                    <a:pt x="9956" y="1513"/>
                    <a:pt x="9893" y="1324"/>
                    <a:pt x="9830" y="1103"/>
                  </a:cubicBezTo>
                  <a:cubicBezTo>
                    <a:pt x="9735" y="882"/>
                    <a:pt x="9641" y="693"/>
                    <a:pt x="9483" y="536"/>
                  </a:cubicBezTo>
                  <a:cubicBezTo>
                    <a:pt x="9326" y="378"/>
                    <a:pt x="9137" y="252"/>
                    <a:pt x="8916" y="158"/>
                  </a:cubicBezTo>
                  <a:cubicBezTo>
                    <a:pt x="8695" y="63"/>
                    <a:pt x="8412" y="0"/>
                    <a:pt x="8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33"/>
            <p:cNvSpPr/>
            <p:nvPr/>
          </p:nvSpPr>
          <p:spPr>
            <a:xfrm>
              <a:off x="1694682" y="491429"/>
              <a:ext cx="49093" cy="211250"/>
            </a:xfrm>
            <a:custGeom>
              <a:rect b="b" l="l" r="r" t="t"/>
              <a:pathLst>
                <a:path extrusionOk="0" h="21425" w="4979">
                  <a:moveTo>
                    <a:pt x="2489" y="1"/>
                  </a:moveTo>
                  <a:cubicBezTo>
                    <a:pt x="2111" y="1"/>
                    <a:pt x="1796" y="64"/>
                    <a:pt x="1481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46" y="3498"/>
                    <a:pt x="1229" y="3624"/>
                    <a:pt x="1513" y="3718"/>
                  </a:cubicBezTo>
                  <a:cubicBezTo>
                    <a:pt x="1828" y="3813"/>
                    <a:pt x="2143" y="3844"/>
                    <a:pt x="2489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687" y="3655"/>
                    <a:pt x="3970" y="3529"/>
                    <a:pt x="4191" y="3372"/>
                  </a:cubicBezTo>
                  <a:cubicBezTo>
                    <a:pt x="4411" y="3214"/>
                    <a:pt x="4600" y="2994"/>
                    <a:pt x="4758" y="2773"/>
                  </a:cubicBezTo>
                  <a:cubicBezTo>
                    <a:pt x="4884" y="2521"/>
                    <a:pt x="4978" y="2238"/>
                    <a:pt x="4978" y="1923"/>
                  </a:cubicBezTo>
                  <a:cubicBezTo>
                    <a:pt x="4978" y="1608"/>
                    <a:pt x="4884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89" y="1"/>
                  </a:cubicBezTo>
                  <a:close/>
                  <a:moveTo>
                    <a:pt x="2363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63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63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33"/>
            <p:cNvSpPr/>
            <p:nvPr/>
          </p:nvSpPr>
          <p:spPr>
            <a:xfrm>
              <a:off x="1774525" y="558226"/>
              <a:ext cx="141974" cy="144459"/>
            </a:xfrm>
            <a:custGeom>
              <a:rect b="b" l="l" r="r" t="t"/>
              <a:pathLst>
                <a:path extrusionOk="0" h="14651" w="14399">
                  <a:moveTo>
                    <a:pt x="9609" y="0"/>
                  </a:moveTo>
                  <a:cubicBezTo>
                    <a:pt x="9042" y="0"/>
                    <a:pt x="8475" y="63"/>
                    <a:pt x="7940" y="221"/>
                  </a:cubicBezTo>
                  <a:cubicBezTo>
                    <a:pt x="7404" y="378"/>
                    <a:pt x="6900" y="567"/>
                    <a:pt x="6459" y="851"/>
                  </a:cubicBezTo>
                  <a:cubicBezTo>
                    <a:pt x="6018" y="1103"/>
                    <a:pt x="5640" y="1418"/>
                    <a:pt x="5325" y="1796"/>
                  </a:cubicBezTo>
                  <a:cubicBezTo>
                    <a:pt x="4978" y="2174"/>
                    <a:pt x="4758" y="2615"/>
                    <a:pt x="4569" y="3056"/>
                  </a:cubicBezTo>
                  <a:cubicBezTo>
                    <a:pt x="4569" y="2143"/>
                    <a:pt x="4380" y="1450"/>
                    <a:pt x="4033" y="977"/>
                  </a:cubicBezTo>
                  <a:cubicBezTo>
                    <a:pt x="3655" y="473"/>
                    <a:pt x="3056" y="252"/>
                    <a:pt x="2206" y="252"/>
                  </a:cubicBezTo>
                  <a:cubicBezTo>
                    <a:pt x="1387" y="252"/>
                    <a:pt x="819" y="473"/>
                    <a:pt x="504" y="977"/>
                  </a:cubicBezTo>
                  <a:cubicBezTo>
                    <a:pt x="158" y="1450"/>
                    <a:pt x="0" y="2143"/>
                    <a:pt x="0" y="3056"/>
                  </a:cubicBezTo>
                  <a:lnTo>
                    <a:pt x="32" y="11815"/>
                  </a:lnTo>
                  <a:cubicBezTo>
                    <a:pt x="32" y="12728"/>
                    <a:pt x="189" y="13421"/>
                    <a:pt x="504" y="13925"/>
                  </a:cubicBezTo>
                  <a:cubicBezTo>
                    <a:pt x="851" y="14398"/>
                    <a:pt x="1418" y="14650"/>
                    <a:pt x="2206" y="14650"/>
                  </a:cubicBezTo>
                  <a:cubicBezTo>
                    <a:pt x="3056" y="14650"/>
                    <a:pt x="3655" y="14398"/>
                    <a:pt x="4033" y="13925"/>
                  </a:cubicBezTo>
                  <a:cubicBezTo>
                    <a:pt x="4411" y="13421"/>
                    <a:pt x="4600" y="12728"/>
                    <a:pt x="4600" y="11815"/>
                  </a:cubicBezTo>
                  <a:lnTo>
                    <a:pt x="4600" y="5892"/>
                  </a:lnTo>
                  <a:cubicBezTo>
                    <a:pt x="4600" y="5388"/>
                    <a:pt x="4663" y="4947"/>
                    <a:pt x="4821" y="4569"/>
                  </a:cubicBezTo>
                  <a:cubicBezTo>
                    <a:pt x="4978" y="4190"/>
                    <a:pt x="5167" y="3875"/>
                    <a:pt x="5451" y="3592"/>
                  </a:cubicBezTo>
                  <a:cubicBezTo>
                    <a:pt x="5703" y="3340"/>
                    <a:pt x="6018" y="3151"/>
                    <a:pt x="6364" y="3025"/>
                  </a:cubicBezTo>
                  <a:cubicBezTo>
                    <a:pt x="6711" y="2899"/>
                    <a:pt x="7089" y="2836"/>
                    <a:pt x="7499" y="2836"/>
                  </a:cubicBezTo>
                  <a:cubicBezTo>
                    <a:pt x="7814" y="2836"/>
                    <a:pt x="8129" y="2899"/>
                    <a:pt x="8412" y="2993"/>
                  </a:cubicBezTo>
                  <a:cubicBezTo>
                    <a:pt x="8696" y="3119"/>
                    <a:pt x="8948" y="3277"/>
                    <a:pt x="9137" y="3529"/>
                  </a:cubicBezTo>
                  <a:cubicBezTo>
                    <a:pt x="9357" y="3749"/>
                    <a:pt x="9515" y="4033"/>
                    <a:pt x="9641" y="4348"/>
                  </a:cubicBezTo>
                  <a:cubicBezTo>
                    <a:pt x="9767" y="4695"/>
                    <a:pt x="9830" y="5104"/>
                    <a:pt x="9830" y="5545"/>
                  </a:cubicBezTo>
                  <a:lnTo>
                    <a:pt x="9830" y="11815"/>
                  </a:lnTo>
                  <a:cubicBezTo>
                    <a:pt x="9830" y="12728"/>
                    <a:pt x="9987" y="13421"/>
                    <a:pt x="10334" y="13925"/>
                  </a:cubicBezTo>
                  <a:cubicBezTo>
                    <a:pt x="10649" y="14398"/>
                    <a:pt x="11216" y="14650"/>
                    <a:pt x="12004" y="14650"/>
                  </a:cubicBezTo>
                  <a:cubicBezTo>
                    <a:pt x="12854" y="14650"/>
                    <a:pt x="13484" y="14398"/>
                    <a:pt x="13831" y="13925"/>
                  </a:cubicBezTo>
                  <a:cubicBezTo>
                    <a:pt x="14209" y="13421"/>
                    <a:pt x="14398" y="12728"/>
                    <a:pt x="14398" y="11815"/>
                  </a:cubicBezTo>
                  <a:lnTo>
                    <a:pt x="14398" y="5356"/>
                  </a:lnTo>
                  <a:cubicBezTo>
                    <a:pt x="14398" y="4443"/>
                    <a:pt x="14272" y="3686"/>
                    <a:pt x="13989" y="2993"/>
                  </a:cubicBezTo>
                  <a:cubicBezTo>
                    <a:pt x="13737" y="2332"/>
                    <a:pt x="13358" y="1765"/>
                    <a:pt x="12917" y="1324"/>
                  </a:cubicBezTo>
                  <a:cubicBezTo>
                    <a:pt x="12476" y="882"/>
                    <a:pt x="11972" y="536"/>
                    <a:pt x="11405" y="315"/>
                  </a:cubicBezTo>
                  <a:cubicBezTo>
                    <a:pt x="10838" y="95"/>
                    <a:pt x="10239" y="0"/>
                    <a:pt x="96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33"/>
            <p:cNvSpPr/>
            <p:nvPr/>
          </p:nvSpPr>
          <p:spPr>
            <a:xfrm>
              <a:off x="1943530" y="558226"/>
              <a:ext cx="146007" cy="146007"/>
            </a:xfrm>
            <a:custGeom>
              <a:rect b="b" l="l" r="r" t="t"/>
              <a:pathLst>
                <a:path extrusionOk="0" h="14808" w="14808">
                  <a:moveTo>
                    <a:pt x="7719" y="2584"/>
                  </a:moveTo>
                  <a:cubicBezTo>
                    <a:pt x="8254" y="2584"/>
                    <a:pt x="8695" y="2678"/>
                    <a:pt x="9105" y="2836"/>
                  </a:cubicBezTo>
                  <a:cubicBezTo>
                    <a:pt x="9483" y="3025"/>
                    <a:pt x="9830" y="3277"/>
                    <a:pt x="10113" y="3592"/>
                  </a:cubicBezTo>
                  <a:cubicBezTo>
                    <a:pt x="10365" y="3907"/>
                    <a:pt x="10586" y="4253"/>
                    <a:pt x="10743" y="4695"/>
                  </a:cubicBezTo>
                  <a:cubicBezTo>
                    <a:pt x="10869" y="5136"/>
                    <a:pt x="10964" y="5577"/>
                    <a:pt x="10995" y="6112"/>
                  </a:cubicBezTo>
                  <a:lnTo>
                    <a:pt x="4474" y="6112"/>
                  </a:lnTo>
                  <a:cubicBezTo>
                    <a:pt x="4505" y="5608"/>
                    <a:pt x="4600" y="5167"/>
                    <a:pt x="4757" y="4726"/>
                  </a:cubicBezTo>
                  <a:cubicBezTo>
                    <a:pt x="4915" y="4316"/>
                    <a:pt x="5135" y="3938"/>
                    <a:pt x="5419" y="3623"/>
                  </a:cubicBezTo>
                  <a:cubicBezTo>
                    <a:pt x="5702" y="3308"/>
                    <a:pt x="6049" y="3056"/>
                    <a:pt x="6427" y="2867"/>
                  </a:cubicBezTo>
                  <a:cubicBezTo>
                    <a:pt x="6805" y="2678"/>
                    <a:pt x="7246" y="2584"/>
                    <a:pt x="7719" y="2584"/>
                  </a:cubicBezTo>
                  <a:close/>
                  <a:moveTo>
                    <a:pt x="7687" y="0"/>
                  </a:moveTo>
                  <a:cubicBezTo>
                    <a:pt x="6585" y="0"/>
                    <a:pt x="5545" y="189"/>
                    <a:pt x="4600" y="567"/>
                  </a:cubicBezTo>
                  <a:cubicBezTo>
                    <a:pt x="3655" y="945"/>
                    <a:pt x="2835" y="1481"/>
                    <a:pt x="2174" y="2143"/>
                  </a:cubicBezTo>
                  <a:cubicBezTo>
                    <a:pt x="1481" y="2804"/>
                    <a:pt x="945" y="3560"/>
                    <a:pt x="567" y="4474"/>
                  </a:cubicBezTo>
                  <a:cubicBezTo>
                    <a:pt x="189" y="5356"/>
                    <a:pt x="0" y="6333"/>
                    <a:pt x="0" y="7341"/>
                  </a:cubicBezTo>
                  <a:cubicBezTo>
                    <a:pt x="0" y="8601"/>
                    <a:pt x="189" y="9672"/>
                    <a:pt x="599" y="10617"/>
                  </a:cubicBezTo>
                  <a:cubicBezTo>
                    <a:pt x="977" y="11531"/>
                    <a:pt x="1544" y="12319"/>
                    <a:pt x="2237" y="12949"/>
                  </a:cubicBezTo>
                  <a:cubicBezTo>
                    <a:pt x="2930" y="13547"/>
                    <a:pt x="3749" y="14020"/>
                    <a:pt x="4694" y="14335"/>
                  </a:cubicBezTo>
                  <a:cubicBezTo>
                    <a:pt x="5639" y="14650"/>
                    <a:pt x="6679" y="14808"/>
                    <a:pt x="7782" y="14808"/>
                  </a:cubicBezTo>
                  <a:cubicBezTo>
                    <a:pt x="8349" y="14808"/>
                    <a:pt x="8979" y="14776"/>
                    <a:pt x="9609" y="14713"/>
                  </a:cubicBezTo>
                  <a:cubicBezTo>
                    <a:pt x="10239" y="14650"/>
                    <a:pt x="10838" y="14524"/>
                    <a:pt x="11436" y="14335"/>
                  </a:cubicBezTo>
                  <a:cubicBezTo>
                    <a:pt x="12003" y="14178"/>
                    <a:pt x="12508" y="13925"/>
                    <a:pt x="12949" y="13642"/>
                  </a:cubicBezTo>
                  <a:cubicBezTo>
                    <a:pt x="13390" y="13327"/>
                    <a:pt x="13705" y="12949"/>
                    <a:pt x="13894" y="12508"/>
                  </a:cubicBezTo>
                  <a:cubicBezTo>
                    <a:pt x="13957" y="12319"/>
                    <a:pt x="13988" y="12130"/>
                    <a:pt x="13988" y="11941"/>
                  </a:cubicBezTo>
                  <a:cubicBezTo>
                    <a:pt x="13988" y="11626"/>
                    <a:pt x="13894" y="11342"/>
                    <a:pt x="13705" y="11090"/>
                  </a:cubicBezTo>
                  <a:cubicBezTo>
                    <a:pt x="13516" y="10870"/>
                    <a:pt x="13264" y="10743"/>
                    <a:pt x="12949" y="10743"/>
                  </a:cubicBezTo>
                  <a:cubicBezTo>
                    <a:pt x="12854" y="10743"/>
                    <a:pt x="12728" y="10743"/>
                    <a:pt x="12602" y="10807"/>
                  </a:cubicBezTo>
                  <a:cubicBezTo>
                    <a:pt x="12224" y="10933"/>
                    <a:pt x="11877" y="11059"/>
                    <a:pt x="11531" y="11153"/>
                  </a:cubicBezTo>
                  <a:cubicBezTo>
                    <a:pt x="11184" y="11279"/>
                    <a:pt x="10838" y="11374"/>
                    <a:pt x="10491" y="11468"/>
                  </a:cubicBezTo>
                  <a:cubicBezTo>
                    <a:pt x="10176" y="11563"/>
                    <a:pt x="9798" y="11626"/>
                    <a:pt x="9452" y="11689"/>
                  </a:cubicBezTo>
                  <a:cubicBezTo>
                    <a:pt x="9105" y="11752"/>
                    <a:pt x="8727" y="11752"/>
                    <a:pt x="8317" y="11752"/>
                  </a:cubicBezTo>
                  <a:cubicBezTo>
                    <a:pt x="7057" y="11752"/>
                    <a:pt x="6112" y="11437"/>
                    <a:pt x="5482" y="10807"/>
                  </a:cubicBezTo>
                  <a:cubicBezTo>
                    <a:pt x="4883" y="10176"/>
                    <a:pt x="4537" y="9294"/>
                    <a:pt x="4505" y="8129"/>
                  </a:cubicBezTo>
                  <a:lnTo>
                    <a:pt x="13358" y="8129"/>
                  </a:lnTo>
                  <a:cubicBezTo>
                    <a:pt x="13799" y="8129"/>
                    <a:pt x="14177" y="8034"/>
                    <a:pt x="14429" y="7845"/>
                  </a:cubicBezTo>
                  <a:cubicBezTo>
                    <a:pt x="14681" y="7656"/>
                    <a:pt x="14807" y="7372"/>
                    <a:pt x="14807" y="6963"/>
                  </a:cubicBezTo>
                  <a:cubicBezTo>
                    <a:pt x="14807" y="6049"/>
                    <a:pt x="14650" y="5136"/>
                    <a:pt x="14366" y="4285"/>
                  </a:cubicBezTo>
                  <a:cubicBezTo>
                    <a:pt x="14083" y="3466"/>
                    <a:pt x="13642" y="2710"/>
                    <a:pt x="13075" y="2080"/>
                  </a:cubicBezTo>
                  <a:cubicBezTo>
                    <a:pt x="12476" y="1450"/>
                    <a:pt x="11751" y="945"/>
                    <a:pt x="10869" y="567"/>
                  </a:cubicBezTo>
                  <a:cubicBezTo>
                    <a:pt x="9987" y="189"/>
                    <a:pt x="8916" y="0"/>
                    <a:pt x="7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33"/>
            <p:cNvSpPr/>
            <p:nvPr/>
          </p:nvSpPr>
          <p:spPr>
            <a:xfrm>
              <a:off x="733762" y="446700"/>
              <a:ext cx="356005" cy="355995"/>
            </a:xfrm>
            <a:custGeom>
              <a:rect b="b" l="l" r="r" t="t"/>
              <a:pathLst>
                <a:path extrusionOk="0" h="36105" w="36106">
                  <a:moveTo>
                    <a:pt x="18053" y="0"/>
                  </a:moveTo>
                  <a:cubicBezTo>
                    <a:pt x="8066" y="0"/>
                    <a:pt x="1" y="8097"/>
                    <a:pt x="1" y="18052"/>
                  </a:cubicBezTo>
                  <a:cubicBezTo>
                    <a:pt x="1" y="21266"/>
                    <a:pt x="852" y="24290"/>
                    <a:pt x="2332" y="26905"/>
                  </a:cubicBezTo>
                  <a:cubicBezTo>
                    <a:pt x="5388" y="32387"/>
                    <a:pt x="11280" y="36105"/>
                    <a:pt x="18053" y="36105"/>
                  </a:cubicBezTo>
                  <a:cubicBezTo>
                    <a:pt x="28009" y="36105"/>
                    <a:pt x="36106" y="28008"/>
                    <a:pt x="36106" y="18052"/>
                  </a:cubicBezTo>
                  <a:cubicBezTo>
                    <a:pt x="36106" y="11310"/>
                    <a:pt x="32388" y="5419"/>
                    <a:pt x="26906" y="2331"/>
                  </a:cubicBezTo>
                  <a:cubicBezTo>
                    <a:pt x="24291" y="851"/>
                    <a:pt x="21267" y="0"/>
                    <a:pt x="18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33"/>
            <p:cNvSpPr/>
            <p:nvPr/>
          </p:nvSpPr>
          <p:spPr>
            <a:xfrm>
              <a:off x="733762" y="446700"/>
              <a:ext cx="288287" cy="288277"/>
            </a:xfrm>
            <a:custGeom>
              <a:rect b="b" l="l" r="r" t="t"/>
              <a:pathLst>
                <a:path extrusionOk="0" h="29237" w="29238">
                  <a:moveTo>
                    <a:pt x="18053" y="0"/>
                  </a:moveTo>
                  <a:cubicBezTo>
                    <a:pt x="8066" y="0"/>
                    <a:pt x="1" y="8097"/>
                    <a:pt x="1" y="18052"/>
                  </a:cubicBezTo>
                  <a:cubicBezTo>
                    <a:pt x="1" y="21266"/>
                    <a:pt x="852" y="24290"/>
                    <a:pt x="2332" y="26905"/>
                  </a:cubicBezTo>
                  <a:cubicBezTo>
                    <a:pt x="4947" y="28386"/>
                    <a:pt x="7972" y="29237"/>
                    <a:pt x="11185" y="29237"/>
                  </a:cubicBezTo>
                  <a:cubicBezTo>
                    <a:pt x="21141" y="29237"/>
                    <a:pt x="29238" y="21140"/>
                    <a:pt x="29238" y="11184"/>
                  </a:cubicBezTo>
                  <a:cubicBezTo>
                    <a:pt x="29238" y="7971"/>
                    <a:pt x="28387" y="4946"/>
                    <a:pt x="26906" y="2331"/>
                  </a:cubicBezTo>
                  <a:cubicBezTo>
                    <a:pt x="24291" y="851"/>
                    <a:pt x="21267" y="0"/>
                    <a:pt x="180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33"/>
            <p:cNvSpPr/>
            <p:nvPr/>
          </p:nvSpPr>
          <p:spPr>
            <a:xfrm>
              <a:off x="699900" y="494229"/>
              <a:ext cx="416269" cy="308470"/>
            </a:xfrm>
            <a:custGeom>
              <a:rect b="b" l="l" r="r" t="t"/>
              <a:pathLst>
                <a:path extrusionOk="0" h="31285" w="42218">
                  <a:moveTo>
                    <a:pt x="42218" y="0"/>
                  </a:moveTo>
                  <a:cubicBezTo>
                    <a:pt x="6901" y="0"/>
                    <a:pt x="1" y="23913"/>
                    <a:pt x="1" y="23913"/>
                  </a:cubicBezTo>
                  <a:lnTo>
                    <a:pt x="6932" y="24259"/>
                  </a:lnTo>
                  <a:lnTo>
                    <a:pt x="11910" y="31285"/>
                  </a:lnTo>
                  <a:cubicBezTo>
                    <a:pt x="11910" y="31285"/>
                    <a:pt x="15627" y="9798"/>
                    <a:pt x="422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33"/>
            <p:cNvSpPr/>
            <p:nvPr/>
          </p:nvSpPr>
          <p:spPr>
            <a:xfrm>
              <a:off x="768255" y="494229"/>
              <a:ext cx="347920" cy="308470"/>
            </a:xfrm>
            <a:custGeom>
              <a:rect b="b" l="l" r="r" t="t"/>
              <a:pathLst>
                <a:path extrusionOk="0" h="31285" w="35286">
                  <a:moveTo>
                    <a:pt x="35286" y="0"/>
                  </a:moveTo>
                  <a:lnTo>
                    <a:pt x="35286" y="0"/>
                  </a:lnTo>
                  <a:cubicBezTo>
                    <a:pt x="6931" y="7404"/>
                    <a:pt x="0" y="24259"/>
                    <a:pt x="0" y="24259"/>
                  </a:cubicBezTo>
                  <a:lnTo>
                    <a:pt x="4978" y="31285"/>
                  </a:lnTo>
                  <a:cubicBezTo>
                    <a:pt x="4978" y="31285"/>
                    <a:pt x="8695" y="9798"/>
                    <a:pt x="35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33"/>
            <p:cNvSpPr/>
            <p:nvPr/>
          </p:nvSpPr>
          <p:spPr>
            <a:xfrm>
              <a:off x="1618194" y="494575"/>
              <a:ext cx="44100" cy="2112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745" name="Google Shape;745;p33"/>
          <p:cNvGrpSpPr/>
          <p:nvPr/>
        </p:nvGrpSpPr>
        <p:grpSpPr>
          <a:xfrm>
            <a:off x="2266950" y="561950"/>
            <a:ext cx="3458350" cy="62400"/>
            <a:chOff x="2266950" y="561950"/>
            <a:chExt cx="3458350" cy="62400"/>
          </a:xfrm>
        </p:grpSpPr>
        <p:sp>
          <p:nvSpPr>
            <p:cNvPr id="746" name="Google Shape;746;p33"/>
            <p:cNvSpPr/>
            <p:nvPr/>
          </p:nvSpPr>
          <p:spPr>
            <a:xfrm>
              <a:off x="2266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33"/>
            <p:cNvSpPr/>
            <p:nvPr/>
          </p:nvSpPr>
          <p:spPr>
            <a:xfrm>
              <a:off x="2414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33"/>
            <p:cNvSpPr/>
            <p:nvPr/>
          </p:nvSpPr>
          <p:spPr>
            <a:xfrm>
              <a:off x="2562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33"/>
            <p:cNvSpPr/>
            <p:nvPr/>
          </p:nvSpPr>
          <p:spPr>
            <a:xfrm>
              <a:off x="2709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33"/>
            <p:cNvSpPr/>
            <p:nvPr/>
          </p:nvSpPr>
          <p:spPr>
            <a:xfrm>
              <a:off x="28575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33"/>
            <p:cNvSpPr/>
            <p:nvPr/>
          </p:nvSpPr>
          <p:spPr>
            <a:xfrm>
              <a:off x="30052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33"/>
            <p:cNvSpPr/>
            <p:nvPr/>
          </p:nvSpPr>
          <p:spPr>
            <a:xfrm>
              <a:off x="31528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33"/>
            <p:cNvSpPr/>
            <p:nvPr/>
          </p:nvSpPr>
          <p:spPr>
            <a:xfrm>
              <a:off x="33005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33"/>
            <p:cNvSpPr/>
            <p:nvPr/>
          </p:nvSpPr>
          <p:spPr>
            <a:xfrm>
              <a:off x="34481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33"/>
            <p:cNvSpPr/>
            <p:nvPr/>
          </p:nvSpPr>
          <p:spPr>
            <a:xfrm>
              <a:off x="35958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33"/>
            <p:cNvSpPr/>
            <p:nvPr/>
          </p:nvSpPr>
          <p:spPr>
            <a:xfrm>
              <a:off x="37434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33"/>
            <p:cNvSpPr/>
            <p:nvPr/>
          </p:nvSpPr>
          <p:spPr>
            <a:xfrm>
              <a:off x="38911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33"/>
            <p:cNvSpPr/>
            <p:nvPr/>
          </p:nvSpPr>
          <p:spPr>
            <a:xfrm>
              <a:off x="40387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33"/>
            <p:cNvSpPr/>
            <p:nvPr/>
          </p:nvSpPr>
          <p:spPr>
            <a:xfrm>
              <a:off x="41864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33"/>
            <p:cNvSpPr/>
            <p:nvPr/>
          </p:nvSpPr>
          <p:spPr>
            <a:xfrm>
              <a:off x="43340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33"/>
            <p:cNvSpPr/>
            <p:nvPr/>
          </p:nvSpPr>
          <p:spPr>
            <a:xfrm>
              <a:off x="44817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33"/>
            <p:cNvSpPr/>
            <p:nvPr/>
          </p:nvSpPr>
          <p:spPr>
            <a:xfrm>
              <a:off x="46293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33"/>
            <p:cNvSpPr/>
            <p:nvPr/>
          </p:nvSpPr>
          <p:spPr>
            <a:xfrm>
              <a:off x="47770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33"/>
            <p:cNvSpPr/>
            <p:nvPr/>
          </p:nvSpPr>
          <p:spPr>
            <a:xfrm>
              <a:off x="49246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33"/>
            <p:cNvSpPr/>
            <p:nvPr/>
          </p:nvSpPr>
          <p:spPr>
            <a:xfrm>
              <a:off x="50723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33"/>
            <p:cNvSpPr/>
            <p:nvPr/>
          </p:nvSpPr>
          <p:spPr>
            <a:xfrm>
              <a:off x="5219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33"/>
            <p:cNvSpPr/>
            <p:nvPr/>
          </p:nvSpPr>
          <p:spPr>
            <a:xfrm>
              <a:off x="5367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33"/>
            <p:cNvSpPr/>
            <p:nvPr/>
          </p:nvSpPr>
          <p:spPr>
            <a:xfrm>
              <a:off x="5515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33"/>
            <p:cNvSpPr/>
            <p:nvPr/>
          </p:nvSpPr>
          <p:spPr>
            <a:xfrm>
              <a:off x="5662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770" name="Google Shape;770;p33"/>
          <p:cNvSpPr/>
          <p:nvPr/>
        </p:nvSpPr>
        <p:spPr>
          <a:xfrm>
            <a:off x="5846050" y="426325"/>
            <a:ext cx="323459" cy="319493"/>
          </a:xfrm>
          <a:custGeom>
            <a:rect b="b" l="l" r="r" t="t"/>
            <a:pathLst>
              <a:path extrusionOk="0" h="12607" w="12761">
                <a:moveTo>
                  <a:pt x="1860" y="2084"/>
                </a:moveTo>
                <a:lnTo>
                  <a:pt x="7373" y="2997"/>
                </a:lnTo>
                <a:lnTo>
                  <a:pt x="5861" y="4509"/>
                </a:lnTo>
                <a:lnTo>
                  <a:pt x="1261" y="2682"/>
                </a:lnTo>
                <a:lnTo>
                  <a:pt x="1860" y="2084"/>
                </a:lnTo>
                <a:close/>
                <a:moveTo>
                  <a:pt x="11229" y="836"/>
                </a:moveTo>
                <a:cubicBezTo>
                  <a:pt x="11412" y="836"/>
                  <a:pt x="11578" y="881"/>
                  <a:pt x="11689" y="981"/>
                </a:cubicBezTo>
                <a:cubicBezTo>
                  <a:pt x="11847" y="1107"/>
                  <a:pt x="11878" y="1359"/>
                  <a:pt x="11847" y="1611"/>
                </a:cubicBezTo>
                <a:cubicBezTo>
                  <a:pt x="11815" y="1894"/>
                  <a:pt x="11658" y="2210"/>
                  <a:pt x="11500" y="2367"/>
                </a:cubicBezTo>
                <a:lnTo>
                  <a:pt x="7405" y="6463"/>
                </a:lnTo>
                <a:lnTo>
                  <a:pt x="5168" y="8700"/>
                </a:lnTo>
                <a:cubicBezTo>
                  <a:pt x="5073" y="8794"/>
                  <a:pt x="5010" y="8952"/>
                  <a:pt x="5042" y="9078"/>
                </a:cubicBezTo>
                <a:lnTo>
                  <a:pt x="5262" y="10306"/>
                </a:lnTo>
                <a:lnTo>
                  <a:pt x="4223" y="11377"/>
                </a:lnTo>
                <a:lnTo>
                  <a:pt x="3782" y="9204"/>
                </a:lnTo>
                <a:cubicBezTo>
                  <a:pt x="3750" y="9046"/>
                  <a:pt x="3624" y="8952"/>
                  <a:pt x="3466" y="8889"/>
                </a:cubicBezTo>
                <a:lnTo>
                  <a:pt x="1293" y="8479"/>
                </a:lnTo>
                <a:lnTo>
                  <a:pt x="2364" y="7408"/>
                </a:lnTo>
                <a:lnTo>
                  <a:pt x="3624" y="7628"/>
                </a:lnTo>
                <a:cubicBezTo>
                  <a:pt x="3659" y="7646"/>
                  <a:pt x="3697" y="7654"/>
                  <a:pt x="3734" y="7654"/>
                </a:cubicBezTo>
                <a:cubicBezTo>
                  <a:pt x="3831" y="7654"/>
                  <a:pt x="3925" y="7602"/>
                  <a:pt x="3971" y="7534"/>
                </a:cubicBezTo>
                <a:lnTo>
                  <a:pt x="6207" y="5266"/>
                </a:lnTo>
                <a:lnTo>
                  <a:pt x="10272" y="1233"/>
                </a:lnTo>
                <a:cubicBezTo>
                  <a:pt x="10496" y="988"/>
                  <a:pt x="10892" y="836"/>
                  <a:pt x="11229" y="836"/>
                </a:cubicBezTo>
                <a:close/>
                <a:moveTo>
                  <a:pt x="9641" y="5360"/>
                </a:moveTo>
                <a:lnTo>
                  <a:pt x="10587" y="10873"/>
                </a:lnTo>
                <a:lnTo>
                  <a:pt x="9988" y="11472"/>
                </a:lnTo>
                <a:lnTo>
                  <a:pt x="8161" y="6872"/>
                </a:lnTo>
                <a:lnTo>
                  <a:pt x="9641" y="5360"/>
                </a:lnTo>
                <a:close/>
                <a:moveTo>
                  <a:pt x="11241" y="1"/>
                </a:moveTo>
                <a:cubicBezTo>
                  <a:pt x="10688" y="1"/>
                  <a:pt x="10104" y="248"/>
                  <a:pt x="9736" y="634"/>
                </a:cubicBezTo>
                <a:lnTo>
                  <a:pt x="8066" y="2304"/>
                </a:lnTo>
                <a:lnTo>
                  <a:pt x="1765" y="1233"/>
                </a:lnTo>
                <a:cubicBezTo>
                  <a:pt x="1742" y="1227"/>
                  <a:pt x="1718" y="1225"/>
                  <a:pt x="1693" y="1225"/>
                </a:cubicBezTo>
                <a:cubicBezTo>
                  <a:pt x="1585" y="1225"/>
                  <a:pt x="1470" y="1276"/>
                  <a:pt x="1419" y="1327"/>
                </a:cubicBezTo>
                <a:lnTo>
                  <a:pt x="221" y="2525"/>
                </a:lnTo>
                <a:cubicBezTo>
                  <a:pt x="158" y="2588"/>
                  <a:pt x="64" y="2745"/>
                  <a:pt x="127" y="2903"/>
                </a:cubicBezTo>
                <a:cubicBezTo>
                  <a:pt x="158" y="3029"/>
                  <a:pt x="221" y="3155"/>
                  <a:pt x="348" y="3218"/>
                </a:cubicBezTo>
                <a:lnTo>
                  <a:pt x="5199" y="5171"/>
                </a:lnTo>
                <a:lnTo>
                  <a:pt x="3561" y="6809"/>
                </a:lnTo>
                <a:lnTo>
                  <a:pt x="2301" y="6589"/>
                </a:lnTo>
                <a:cubicBezTo>
                  <a:pt x="2267" y="6572"/>
                  <a:pt x="2231" y="6564"/>
                  <a:pt x="2195" y="6564"/>
                </a:cubicBezTo>
                <a:cubicBezTo>
                  <a:pt x="2095" y="6564"/>
                  <a:pt x="1992" y="6622"/>
                  <a:pt x="1923" y="6715"/>
                </a:cubicBezTo>
                <a:lnTo>
                  <a:pt x="158" y="8479"/>
                </a:lnTo>
                <a:cubicBezTo>
                  <a:pt x="32" y="8605"/>
                  <a:pt x="1" y="8731"/>
                  <a:pt x="32" y="8857"/>
                </a:cubicBezTo>
                <a:cubicBezTo>
                  <a:pt x="95" y="9015"/>
                  <a:pt x="190" y="9109"/>
                  <a:pt x="348" y="9141"/>
                </a:cubicBezTo>
                <a:lnTo>
                  <a:pt x="2994" y="9645"/>
                </a:lnTo>
                <a:lnTo>
                  <a:pt x="3498" y="12291"/>
                </a:lnTo>
                <a:cubicBezTo>
                  <a:pt x="3561" y="12449"/>
                  <a:pt x="3656" y="12575"/>
                  <a:pt x="3782" y="12606"/>
                </a:cubicBezTo>
                <a:lnTo>
                  <a:pt x="3908" y="12606"/>
                </a:lnTo>
                <a:cubicBezTo>
                  <a:pt x="4034" y="12606"/>
                  <a:pt x="4097" y="12575"/>
                  <a:pt x="4191" y="12480"/>
                </a:cubicBezTo>
                <a:lnTo>
                  <a:pt x="5955" y="10716"/>
                </a:lnTo>
                <a:cubicBezTo>
                  <a:pt x="6018" y="10653"/>
                  <a:pt x="6113" y="10464"/>
                  <a:pt x="6081" y="10369"/>
                </a:cubicBezTo>
                <a:lnTo>
                  <a:pt x="5829" y="9109"/>
                </a:lnTo>
                <a:lnTo>
                  <a:pt x="7499" y="7439"/>
                </a:lnTo>
                <a:lnTo>
                  <a:pt x="9421" y="12291"/>
                </a:lnTo>
                <a:cubicBezTo>
                  <a:pt x="9452" y="12417"/>
                  <a:pt x="9578" y="12543"/>
                  <a:pt x="9736" y="12543"/>
                </a:cubicBezTo>
                <a:lnTo>
                  <a:pt x="9799" y="12543"/>
                </a:lnTo>
                <a:cubicBezTo>
                  <a:pt x="9925" y="12543"/>
                  <a:pt x="9988" y="12480"/>
                  <a:pt x="10083" y="12417"/>
                </a:cubicBezTo>
                <a:lnTo>
                  <a:pt x="11248" y="11220"/>
                </a:lnTo>
                <a:cubicBezTo>
                  <a:pt x="11343" y="11157"/>
                  <a:pt x="11374" y="10999"/>
                  <a:pt x="11374" y="10873"/>
                </a:cubicBezTo>
                <a:lnTo>
                  <a:pt x="10303" y="4572"/>
                </a:lnTo>
                <a:lnTo>
                  <a:pt x="11973" y="2903"/>
                </a:lnTo>
                <a:cubicBezTo>
                  <a:pt x="12288" y="2588"/>
                  <a:pt x="12477" y="2178"/>
                  <a:pt x="12571" y="1705"/>
                </a:cubicBezTo>
                <a:cubicBezTo>
                  <a:pt x="12760" y="1201"/>
                  <a:pt x="12603" y="729"/>
                  <a:pt x="12288" y="414"/>
                </a:cubicBezTo>
                <a:cubicBezTo>
                  <a:pt x="12013" y="126"/>
                  <a:pt x="11635" y="1"/>
                  <a:pt x="112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1" name="Google Shape;771;p33"/>
          <p:cNvSpPr txBox="1"/>
          <p:nvPr>
            <p:ph type="ctrTitle"/>
          </p:nvPr>
        </p:nvSpPr>
        <p:spPr>
          <a:xfrm>
            <a:off x="6585550" y="397750"/>
            <a:ext cx="2176800" cy="4383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</a:rPr>
              <a:t>BOARDING PASS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772" name="Google Shape;772;p33"/>
          <p:cNvSpPr txBox="1"/>
          <p:nvPr>
            <p:ph type="ctrTitle"/>
          </p:nvPr>
        </p:nvSpPr>
        <p:spPr>
          <a:xfrm>
            <a:off x="6736075" y="988975"/>
            <a:ext cx="1875600" cy="4383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-198120" lvl="0" marL="18288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 sz="2400">
                <a:solidFill>
                  <a:schemeClr val="lt1"/>
                </a:solidFill>
              </a:rPr>
              <a:t>FLIGHT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773" name="Google Shape;773;p33"/>
          <p:cNvSpPr txBox="1"/>
          <p:nvPr>
            <p:ph type="ctrTitle"/>
          </p:nvPr>
        </p:nvSpPr>
        <p:spPr>
          <a:xfrm>
            <a:off x="6736075" y="1351075"/>
            <a:ext cx="1875600" cy="4383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Cutive Mono"/>
                <a:ea typeface="Cutive Mono"/>
                <a:cs typeface="Cutive Mono"/>
                <a:sym typeface="Cutive Mono"/>
              </a:rPr>
              <a:t>B345</a:t>
            </a:r>
            <a:endParaRPr sz="2400">
              <a:solidFill>
                <a:schemeClr val="lt1"/>
              </a:solidFill>
              <a:latin typeface="Cutive Mono"/>
              <a:ea typeface="Cutive Mono"/>
              <a:cs typeface="Cutive Mono"/>
              <a:sym typeface="Cutive Mono"/>
            </a:endParaRPr>
          </a:p>
        </p:txBody>
      </p:sp>
      <p:sp>
        <p:nvSpPr>
          <p:cNvPr id="774" name="Google Shape;774;p33"/>
          <p:cNvSpPr txBox="1"/>
          <p:nvPr>
            <p:ph type="ctrTitle"/>
          </p:nvPr>
        </p:nvSpPr>
        <p:spPr>
          <a:xfrm>
            <a:off x="6736075" y="1884325"/>
            <a:ext cx="1875600" cy="4383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-198120" lvl="0" marL="18288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 sz="2400">
                <a:solidFill>
                  <a:schemeClr val="lt1"/>
                </a:solidFill>
              </a:rPr>
              <a:t>GATE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775" name="Google Shape;775;p33"/>
          <p:cNvSpPr txBox="1"/>
          <p:nvPr>
            <p:ph type="ctrTitle"/>
          </p:nvPr>
        </p:nvSpPr>
        <p:spPr>
          <a:xfrm>
            <a:off x="6736075" y="2227675"/>
            <a:ext cx="1875600" cy="4383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Cutive Mono"/>
                <a:ea typeface="Cutive Mono"/>
                <a:cs typeface="Cutive Mono"/>
                <a:sym typeface="Cutive Mono"/>
              </a:rPr>
              <a:t>D8</a:t>
            </a:r>
            <a:endParaRPr sz="2400">
              <a:solidFill>
                <a:schemeClr val="lt1"/>
              </a:solidFill>
              <a:latin typeface="Cutive Mono"/>
              <a:ea typeface="Cutive Mono"/>
              <a:cs typeface="Cutive Mono"/>
              <a:sym typeface="Cutive Mono"/>
            </a:endParaRPr>
          </a:p>
        </p:txBody>
      </p:sp>
      <p:sp>
        <p:nvSpPr>
          <p:cNvPr id="776" name="Google Shape;776;p33"/>
          <p:cNvSpPr txBox="1"/>
          <p:nvPr>
            <p:ph type="ctrTitle"/>
          </p:nvPr>
        </p:nvSpPr>
        <p:spPr>
          <a:xfrm>
            <a:off x="6736075" y="2779675"/>
            <a:ext cx="1875600" cy="4383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-198120" lvl="0" marL="18288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Char char="●"/>
            </a:pPr>
            <a:r>
              <a:rPr lang="en" sz="2400">
                <a:solidFill>
                  <a:schemeClr val="lt1"/>
                </a:solidFill>
              </a:rPr>
              <a:t>SEAT</a:t>
            </a:r>
            <a:endParaRPr sz="2400">
              <a:solidFill>
                <a:schemeClr val="lt1"/>
              </a:solidFill>
            </a:endParaRPr>
          </a:p>
        </p:txBody>
      </p:sp>
      <p:sp>
        <p:nvSpPr>
          <p:cNvPr id="777" name="Google Shape;777;p33"/>
          <p:cNvSpPr txBox="1"/>
          <p:nvPr>
            <p:ph type="ctrTitle"/>
          </p:nvPr>
        </p:nvSpPr>
        <p:spPr>
          <a:xfrm>
            <a:off x="6736075" y="3104275"/>
            <a:ext cx="1875600" cy="438300"/>
          </a:xfrm>
          <a:prstGeom prst="rect">
            <a:avLst/>
          </a:prstGeom>
        </p:spPr>
        <p:txBody>
          <a:bodyPr anchorCtr="0" anchor="ctr" bIns="91425" lIns="0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1"/>
                </a:solidFill>
                <a:latin typeface="Cutive Mono"/>
                <a:ea typeface="Cutive Mono"/>
                <a:cs typeface="Cutive Mono"/>
                <a:sym typeface="Cutive Mono"/>
              </a:rPr>
              <a:t>29E</a:t>
            </a:r>
            <a:endParaRPr sz="2400">
              <a:solidFill>
                <a:schemeClr val="lt1"/>
              </a:solidFill>
              <a:latin typeface="Cutive Mono"/>
              <a:ea typeface="Cutive Mono"/>
              <a:cs typeface="Cutive Mono"/>
              <a:sym typeface="Cutive Mono"/>
            </a:endParaRPr>
          </a:p>
        </p:txBody>
      </p:sp>
      <p:grpSp>
        <p:nvGrpSpPr>
          <p:cNvPr id="778" name="Google Shape;778;p33"/>
          <p:cNvGrpSpPr/>
          <p:nvPr/>
        </p:nvGrpSpPr>
        <p:grpSpPr>
          <a:xfrm>
            <a:off x="6736087" y="3753190"/>
            <a:ext cx="1875726" cy="943599"/>
            <a:chOff x="6762967" y="-1341310"/>
            <a:chExt cx="1875726" cy="943599"/>
          </a:xfrm>
        </p:grpSpPr>
        <p:sp>
          <p:nvSpPr>
            <p:cNvPr id="779" name="Google Shape;779;p33"/>
            <p:cNvSpPr/>
            <p:nvPr/>
          </p:nvSpPr>
          <p:spPr>
            <a:xfrm>
              <a:off x="8596791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33"/>
            <p:cNvSpPr/>
            <p:nvPr/>
          </p:nvSpPr>
          <p:spPr>
            <a:xfrm>
              <a:off x="8387518" y="-1341310"/>
              <a:ext cx="99021" cy="943599"/>
            </a:xfrm>
            <a:custGeom>
              <a:rect b="b" l="l" r="r" t="t"/>
              <a:pathLst>
                <a:path extrusionOk="0" h="7814" w="820">
                  <a:moveTo>
                    <a:pt x="0" y="0"/>
                  </a:moveTo>
                  <a:lnTo>
                    <a:pt x="0" y="7814"/>
                  </a:lnTo>
                  <a:lnTo>
                    <a:pt x="820" y="7814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33"/>
            <p:cNvSpPr/>
            <p:nvPr/>
          </p:nvSpPr>
          <p:spPr>
            <a:xfrm>
              <a:off x="7314708" y="-1341310"/>
              <a:ext cx="99021" cy="943599"/>
            </a:xfrm>
            <a:custGeom>
              <a:rect b="b" l="l" r="r" t="t"/>
              <a:pathLst>
                <a:path extrusionOk="0" h="7814" w="820">
                  <a:moveTo>
                    <a:pt x="0" y="0"/>
                  </a:moveTo>
                  <a:lnTo>
                    <a:pt x="0" y="7814"/>
                  </a:lnTo>
                  <a:lnTo>
                    <a:pt x="819" y="7814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33"/>
            <p:cNvSpPr/>
            <p:nvPr/>
          </p:nvSpPr>
          <p:spPr>
            <a:xfrm>
              <a:off x="7695095" y="-1341310"/>
              <a:ext cx="186570" cy="943599"/>
            </a:xfrm>
            <a:custGeom>
              <a:rect b="b" l="l" r="r" t="t"/>
              <a:pathLst>
                <a:path extrusionOk="0" h="7814" w="1545">
                  <a:moveTo>
                    <a:pt x="1" y="0"/>
                  </a:moveTo>
                  <a:lnTo>
                    <a:pt x="1" y="7814"/>
                  </a:lnTo>
                  <a:lnTo>
                    <a:pt x="1544" y="7814"/>
                  </a:lnTo>
                  <a:lnTo>
                    <a:pt x="154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33"/>
            <p:cNvSpPr/>
            <p:nvPr/>
          </p:nvSpPr>
          <p:spPr>
            <a:xfrm>
              <a:off x="8265795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33"/>
            <p:cNvSpPr/>
            <p:nvPr/>
          </p:nvSpPr>
          <p:spPr>
            <a:xfrm>
              <a:off x="8170638" y="-1341310"/>
              <a:ext cx="42024" cy="943599"/>
            </a:xfrm>
            <a:custGeom>
              <a:rect b="b" l="l" r="r" t="t"/>
              <a:pathLst>
                <a:path extrusionOk="0" h="7814" w="348">
                  <a:moveTo>
                    <a:pt x="1" y="0"/>
                  </a:moveTo>
                  <a:lnTo>
                    <a:pt x="1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33"/>
            <p:cNvSpPr/>
            <p:nvPr/>
          </p:nvSpPr>
          <p:spPr>
            <a:xfrm>
              <a:off x="8075481" y="-1341310"/>
              <a:ext cx="42024" cy="943599"/>
            </a:xfrm>
            <a:custGeom>
              <a:rect b="b" l="l" r="r" t="t"/>
              <a:pathLst>
                <a:path extrusionOk="0" h="7814" w="348">
                  <a:moveTo>
                    <a:pt x="1" y="0"/>
                  </a:moveTo>
                  <a:lnTo>
                    <a:pt x="1" y="7814"/>
                  </a:lnTo>
                  <a:lnTo>
                    <a:pt x="348" y="7814"/>
                  </a:lnTo>
                  <a:lnTo>
                    <a:pt x="34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33"/>
            <p:cNvSpPr/>
            <p:nvPr/>
          </p:nvSpPr>
          <p:spPr>
            <a:xfrm>
              <a:off x="7980445" y="-1341310"/>
              <a:ext cx="38159" cy="943599"/>
            </a:xfrm>
            <a:custGeom>
              <a:rect b="b" l="l" r="r" t="t"/>
              <a:pathLst>
                <a:path extrusionOk="0" h="7814" w="316">
                  <a:moveTo>
                    <a:pt x="0" y="0"/>
                  </a:moveTo>
                  <a:lnTo>
                    <a:pt x="0" y="7814"/>
                  </a:lnTo>
                  <a:lnTo>
                    <a:pt x="315" y="7814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33"/>
            <p:cNvSpPr/>
            <p:nvPr/>
          </p:nvSpPr>
          <p:spPr>
            <a:xfrm>
              <a:off x="7170041" y="-1341310"/>
              <a:ext cx="99021" cy="943599"/>
            </a:xfrm>
            <a:custGeom>
              <a:rect b="b" l="l" r="r" t="t"/>
              <a:pathLst>
                <a:path extrusionOk="0" h="7814" w="820">
                  <a:moveTo>
                    <a:pt x="1" y="0"/>
                  </a:moveTo>
                  <a:lnTo>
                    <a:pt x="1" y="7814"/>
                  </a:lnTo>
                  <a:lnTo>
                    <a:pt x="820" y="7814"/>
                  </a:lnTo>
                  <a:lnTo>
                    <a:pt x="82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33"/>
            <p:cNvSpPr/>
            <p:nvPr/>
          </p:nvSpPr>
          <p:spPr>
            <a:xfrm>
              <a:off x="7048317" y="-1341310"/>
              <a:ext cx="42024" cy="943599"/>
            </a:xfrm>
            <a:custGeom>
              <a:rect b="b" l="l" r="r" t="t"/>
              <a:pathLst>
                <a:path extrusionOk="0" h="7814" w="348">
                  <a:moveTo>
                    <a:pt x="1" y="0"/>
                  </a:moveTo>
                  <a:lnTo>
                    <a:pt x="1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33"/>
            <p:cNvSpPr/>
            <p:nvPr/>
          </p:nvSpPr>
          <p:spPr>
            <a:xfrm>
              <a:off x="6953281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33"/>
            <p:cNvSpPr/>
            <p:nvPr/>
          </p:nvSpPr>
          <p:spPr>
            <a:xfrm>
              <a:off x="6858124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33"/>
            <p:cNvSpPr/>
            <p:nvPr/>
          </p:nvSpPr>
          <p:spPr>
            <a:xfrm>
              <a:off x="6762967" y="-1341310"/>
              <a:ext cx="42024" cy="943599"/>
            </a:xfrm>
            <a:custGeom>
              <a:rect b="b" l="l" r="r" t="t"/>
              <a:pathLst>
                <a:path extrusionOk="0" h="7814" w="348">
                  <a:moveTo>
                    <a:pt x="1" y="0"/>
                  </a:moveTo>
                  <a:lnTo>
                    <a:pt x="1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33"/>
            <p:cNvSpPr/>
            <p:nvPr/>
          </p:nvSpPr>
          <p:spPr>
            <a:xfrm>
              <a:off x="7611410" y="-1341310"/>
              <a:ext cx="38159" cy="943599"/>
            </a:xfrm>
            <a:custGeom>
              <a:rect b="b" l="l" r="r" t="t"/>
              <a:pathLst>
                <a:path extrusionOk="0" h="7814" w="316">
                  <a:moveTo>
                    <a:pt x="0" y="0"/>
                  </a:moveTo>
                  <a:lnTo>
                    <a:pt x="0" y="7814"/>
                  </a:lnTo>
                  <a:lnTo>
                    <a:pt x="315" y="7814"/>
                  </a:lnTo>
                  <a:lnTo>
                    <a:pt x="3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33"/>
            <p:cNvSpPr/>
            <p:nvPr/>
          </p:nvSpPr>
          <p:spPr>
            <a:xfrm>
              <a:off x="7512509" y="-1341310"/>
              <a:ext cx="41903" cy="943599"/>
            </a:xfrm>
            <a:custGeom>
              <a:rect b="b" l="l" r="r" t="t"/>
              <a:pathLst>
                <a:path extrusionOk="0" h="7814" w="347">
                  <a:moveTo>
                    <a:pt x="0" y="0"/>
                  </a:moveTo>
                  <a:lnTo>
                    <a:pt x="0" y="7814"/>
                  </a:lnTo>
                  <a:lnTo>
                    <a:pt x="347" y="7814"/>
                  </a:lnTo>
                  <a:lnTo>
                    <a:pt x="3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7" name="Shape 7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Google Shape;798;p34"/>
          <p:cNvSpPr txBox="1"/>
          <p:nvPr/>
        </p:nvSpPr>
        <p:spPr>
          <a:xfrm>
            <a:off x="327125" y="1114350"/>
            <a:ext cx="5772300" cy="213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Il sistema scolastico francese è molto diverso dal nostro:</a:t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➔"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orario variabile in base al giorno</a:t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➔"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pausa pranzo</a:t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➔"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molte attività laboratoriali</a:t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➔"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vacanze ogni due settimane</a:t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Comfortaa"/>
              <a:buChar char="➔"/>
            </a:pPr>
            <a:r>
              <a:rPr lang="en" sz="1600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attività più manuali/pratiche rispetto allo studio teorico sui libri</a:t>
            </a:r>
            <a:endParaRPr sz="1600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799" name="Google Shape;799;p34" title="unname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99427" y="1196379"/>
            <a:ext cx="2633299" cy="3511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3" name="Shape 8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4" name="Google Shape;804;p35" title="unnamed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31213" y="1153906"/>
            <a:ext cx="2085807" cy="37081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5" name="Google Shape;805;p35" title="unnamed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27872" y="1268375"/>
            <a:ext cx="2524800" cy="336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9" name="Shape 8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0" name="Google Shape;810;p36"/>
          <p:cNvSpPr txBox="1"/>
          <p:nvPr>
            <p:ph type="ctrTitle"/>
          </p:nvPr>
        </p:nvSpPr>
        <p:spPr>
          <a:xfrm>
            <a:off x="1377800" y="1492838"/>
            <a:ext cx="6015600" cy="2432700"/>
          </a:xfrm>
          <a:prstGeom prst="rect">
            <a:avLst/>
          </a:prstGeom>
        </p:spPr>
        <p:txBody>
          <a:bodyPr anchorCtr="0" anchor="b" bIns="91425" lIns="0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/>
              <a:t>Escursioni e visite sul territorio</a:t>
            </a:r>
            <a:endParaRPr sz="6000"/>
          </a:p>
        </p:txBody>
      </p:sp>
      <p:grpSp>
        <p:nvGrpSpPr>
          <p:cNvPr id="811" name="Google Shape;811;p36"/>
          <p:cNvGrpSpPr/>
          <p:nvPr/>
        </p:nvGrpSpPr>
        <p:grpSpPr>
          <a:xfrm>
            <a:off x="699900" y="421100"/>
            <a:ext cx="1389637" cy="355999"/>
            <a:chOff x="699900" y="446700"/>
            <a:chExt cx="1389637" cy="355999"/>
          </a:xfrm>
        </p:grpSpPr>
        <p:sp>
          <p:nvSpPr>
            <p:cNvPr id="812" name="Google Shape;812;p36"/>
            <p:cNvSpPr/>
            <p:nvPr/>
          </p:nvSpPr>
          <p:spPr>
            <a:xfrm>
              <a:off x="1192931" y="497641"/>
              <a:ext cx="195396" cy="205039"/>
            </a:xfrm>
            <a:custGeom>
              <a:rect b="b" l="l" r="r" t="t"/>
              <a:pathLst>
                <a:path extrusionOk="0" h="20795" w="19817">
                  <a:moveTo>
                    <a:pt x="9893" y="3907"/>
                  </a:moveTo>
                  <a:lnTo>
                    <a:pt x="13012" y="13107"/>
                  </a:lnTo>
                  <a:lnTo>
                    <a:pt x="6679" y="13107"/>
                  </a:lnTo>
                  <a:lnTo>
                    <a:pt x="9830" y="3907"/>
                  </a:lnTo>
                  <a:close/>
                  <a:moveTo>
                    <a:pt x="9861" y="1"/>
                  </a:moveTo>
                  <a:cubicBezTo>
                    <a:pt x="9137" y="1"/>
                    <a:pt x="8507" y="127"/>
                    <a:pt x="8003" y="410"/>
                  </a:cubicBezTo>
                  <a:cubicBezTo>
                    <a:pt x="7467" y="662"/>
                    <a:pt x="7026" y="1041"/>
                    <a:pt x="6616" y="1576"/>
                  </a:cubicBezTo>
                  <a:cubicBezTo>
                    <a:pt x="6238" y="2080"/>
                    <a:pt x="5860" y="2710"/>
                    <a:pt x="5545" y="3466"/>
                  </a:cubicBezTo>
                  <a:cubicBezTo>
                    <a:pt x="5199" y="4223"/>
                    <a:pt x="4852" y="5073"/>
                    <a:pt x="4506" y="6050"/>
                  </a:cubicBezTo>
                  <a:lnTo>
                    <a:pt x="630" y="16446"/>
                  </a:lnTo>
                  <a:cubicBezTo>
                    <a:pt x="567" y="16635"/>
                    <a:pt x="504" y="16793"/>
                    <a:pt x="441" y="16982"/>
                  </a:cubicBezTo>
                  <a:cubicBezTo>
                    <a:pt x="347" y="17171"/>
                    <a:pt x="284" y="17360"/>
                    <a:pt x="221" y="17549"/>
                  </a:cubicBezTo>
                  <a:cubicBezTo>
                    <a:pt x="158" y="17738"/>
                    <a:pt x="95" y="17927"/>
                    <a:pt x="63" y="18116"/>
                  </a:cubicBezTo>
                  <a:cubicBezTo>
                    <a:pt x="0" y="18274"/>
                    <a:pt x="0" y="18431"/>
                    <a:pt x="0" y="18589"/>
                  </a:cubicBezTo>
                  <a:cubicBezTo>
                    <a:pt x="0" y="18935"/>
                    <a:pt x="63" y="19250"/>
                    <a:pt x="189" y="19534"/>
                  </a:cubicBezTo>
                  <a:cubicBezTo>
                    <a:pt x="315" y="19786"/>
                    <a:pt x="473" y="20006"/>
                    <a:pt x="693" y="20196"/>
                  </a:cubicBezTo>
                  <a:cubicBezTo>
                    <a:pt x="914" y="20385"/>
                    <a:pt x="1166" y="20542"/>
                    <a:pt x="1481" y="20637"/>
                  </a:cubicBezTo>
                  <a:cubicBezTo>
                    <a:pt x="1765" y="20731"/>
                    <a:pt x="2080" y="20794"/>
                    <a:pt x="2395" y="20794"/>
                  </a:cubicBezTo>
                  <a:cubicBezTo>
                    <a:pt x="2773" y="20794"/>
                    <a:pt x="3088" y="20731"/>
                    <a:pt x="3371" y="20637"/>
                  </a:cubicBezTo>
                  <a:cubicBezTo>
                    <a:pt x="3655" y="20542"/>
                    <a:pt x="3875" y="20385"/>
                    <a:pt x="4096" y="20164"/>
                  </a:cubicBezTo>
                  <a:cubicBezTo>
                    <a:pt x="4316" y="19912"/>
                    <a:pt x="4506" y="19628"/>
                    <a:pt x="4695" y="19250"/>
                  </a:cubicBezTo>
                  <a:cubicBezTo>
                    <a:pt x="4852" y="18872"/>
                    <a:pt x="5041" y="18431"/>
                    <a:pt x="5199" y="17896"/>
                  </a:cubicBezTo>
                  <a:lnTo>
                    <a:pt x="5797" y="16068"/>
                  </a:lnTo>
                  <a:lnTo>
                    <a:pt x="13894" y="16068"/>
                  </a:lnTo>
                  <a:lnTo>
                    <a:pt x="14587" y="17896"/>
                  </a:lnTo>
                  <a:cubicBezTo>
                    <a:pt x="14776" y="18431"/>
                    <a:pt x="14965" y="18872"/>
                    <a:pt x="15154" y="19219"/>
                  </a:cubicBezTo>
                  <a:cubicBezTo>
                    <a:pt x="15343" y="19597"/>
                    <a:pt x="15532" y="19912"/>
                    <a:pt x="15721" y="20133"/>
                  </a:cubicBezTo>
                  <a:cubicBezTo>
                    <a:pt x="15942" y="20353"/>
                    <a:pt x="16194" y="20511"/>
                    <a:pt x="16446" y="20637"/>
                  </a:cubicBezTo>
                  <a:cubicBezTo>
                    <a:pt x="16729" y="20731"/>
                    <a:pt x="17044" y="20794"/>
                    <a:pt x="17423" y="20794"/>
                  </a:cubicBezTo>
                  <a:cubicBezTo>
                    <a:pt x="17738" y="20794"/>
                    <a:pt x="18053" y="20731"/>
                    <a:pt x="18336" y="20637"/>
                  </a:cubicBezTo>
                  <a:cubicBezTo>
                    <a:pt x="18620" y="20542"/>
                    <a:pt x="18872" y="20385"/>
                    <a:pt x="19092" y="20196"/>
                  </a:cubicBezTo>
                  <a:cubicBezTo>
                    <a:pt x="19313" y="20006"/>
                    <a:pt x="19502" y="19786"/>
                    <a:pt x="19628" y="19534"/>
                  </a:cubicBezTo>
                  <a:cubicBezTo>
                    <a:pt x="19754" y="19250"/>
                    <a:pt x="19817" y="18935"/>
                    <a:pt x="19817" y="18589"/>
                  </a:cubicBezTo>
                  <a:cubicBezTo>
                    <a:pt x="19817" y="18431"/>
                    <a:pt x="19785" y="18274"/>
                    <a:pt x="19754" y="18116"/>
                  </a:cubicBezTo>
                  <a:cubicBezTo>
                    <a:pt x="19691" y="17927"/>
                    <a:pt x="19659" y="17738"/>
                    <a:pt x="19596" y="17549"/>
                  </a:cubicBezTo>
                  <a:cubicBezTo>
                    <a:pt x="19502" y="17360"/>
                    <a:pt x="19439" y="17171"/>
                    <a:pt x="19376" y="16982"/>
                  </a:cubicBezTo>
                  <a:cubicBezTo>
                    <a:pt x="19281" y="16793"/>
                    <a:pt x="19218" y="16635"/>
                    <a:pt x="19155" y="16446"/>
                  </a:cubicBezTo>
                  <a:lnTo>
                    <a:pt x="15217" y="6050"/>
                  </a:lnTo>
                  <a:cubicBezTo>
                    <a:pt x="14808" y="4916"/>
                    <a:pt x="14398" y="3970"/>
                    <a:pt x="14052" y="3183"/>
                  </a:cubicBezTo>
                  <a:cubicBezTo>
                    <a:pt x="13705" y="2427"/>
                    <a:pt x="13327" y="1797"/>
                    <a:pt x="12949" y="1324"/>
                  </a:cubicBezTo>
                  <a:cubicBezTo>
                    <a:pt x="12539" y="851"/>
                    <a:pt x="12098" y="505"/>
                    <a:pt x="11626" y="316"/>
                  </a:cubicBezTo>
                  <a:cubicBezTo>
                    <a:pt x="11153" y="95"/>
                    <a:pt x="10554" y="1"/>
                    <a:pt x="98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36"/>
            <p:cNvSpPr/>
            <p:nvPr/>
          </p:nvSpPr>
          <p:spPr>
            <a:xfrm>
              <a:off x="1412256" y="491429"/>
              <a:ext cx="49093" cy="211250"/>
            </a:xfrm>
            <a:custGeom>
              <a:rect b="b" l="l" r="r" t="t"/>
              <a:pathLst>
                <a:path extrusionOk="0" h="21425" w="4979">
                  <a:moveTo>
                    <a:pt x="2490" y="1"/>
                  </a:moveTo>
                  <a:cubicBezTo>
                    <a:pt x="2143" y="1"/>
                    <a:pt x="1797" y="64"/>
                    <a:pt x="1482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77" y="3498"/>
                    <a:pt x="1230" y="3624"/>
                    <a:pt x="1545" y="3718"/>
                  </a:cubicBezTo>
                  <a:cubicBezTo>
                    <a:pt x="1828" y="3813"/>
                    <a:pt x="2143" y="3844"/>
                    <a:pt x="2490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718" y="3655"/>
                    <a:pt x="3970" y="3529"/>
                    <a:pt x="4191" y="3372"/>
                  </a:cubicBezTo>
                  <a:cubicBezTo>
                    <a:pt x="4412" y="3214"/>
                    <a:pt x="4601" y="2994"/>
                    <a:pt x="4758" y="2773"/>
                  </a:cubicBezTo>
                  <a:cubicBezTo>
                    <a:pt x="4884" y="2521"/>
                    <a:pt x="4979" y="2238"/>
                    <a:pt x="4979" y="1923"/>
                  </a:cubicBezTo>
                  <a:cubicBezTo>
                    <a:pt x="4979" y="1608"/>
                    <a:pt x="4916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90" y="1"/>
                  </a:cubicBezTo>
                  <a:close/>
                  <a:moveTo>
                    <a:pt x="2395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95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95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36"/>
            <p:cNvSpPr/>
            <p:nvPr/>
          </p:nvSpPr>
          <p:spPr>
            <a:xfrm>
              <a:off x="1492414" y="558226"/>
              <a:ext cx="98166" cy="144459"/>
            </a:xfrm>
            <a:custGeom>
              <a:rect b="b" l="l" r="r" t="t"/>
              <a:pathLst>
                <a:path extrusionOk="0" h="14651" w="9956">
                  <a:moveTo>
                    <a:pt x="8128" y="0"/>
                  </a:moveTo>
                  <a:cubicBezTo>
                    <a:pt x="7152" y="0"/>
                    <a:pt x="6364" y="284"/>
                    <a:pt x="5734" y="819"/>
                  </a:cubicBezTo>
                  <a:cubicBezTo>
                    <a:pt x="5104" y="1387"/>
                    <a:pt x="4726" y="2143"/>
                    <a:pt x="4568" y="3088"/>
                  </a:cubicBezTo>
                  <a:cubicBezTo>
                    <a:pt x="4568" y="2143"/>
                    <a:pt x="4379" y="1450"/>
                    <a:pt x="4001" y="945"/>
                  </a:cubicBezTo>
                  <a:cubicBezTo>
                    <a:pt x="3623" y="473"/>
                    <a:pt x="3056" y="252"/>
                    <a:pt x="2300" y="252"/>
                  </a:cubicBezTo>
                  <a:cubicBezTo>
                    <a:pt x="2016" y="252"/>
                    <a:pt x="1701" y="284"/>
                    <a:pt x="1449" y="378"/>
                  </a:cubicBezTo>
                  <a:cubicBezTo>
                    <a:pt x="1166" y="473"/>
                    <a:pt x="914" y="599"/>
                    <a:pt x="693" y="788"/>
                  </a:cubicBezTo>
                  <a:cubicBezTo>
                    <a:pt x="473" y="945"/>
                    <a:pt x="315" y="1166"/>
                    <a:pt x="189" y="1450"/>
                  </a:cubicBezTo>
                  <a:cubicBezTo>
                    <a:pt x="63" y="1702"/>
                    <a:pt x="0" y="2017"/>
                    <a:pt x="0" y="2363"/>
                  </a:cubicBezTo>
                  <a:lnTo>
                    <a:pt x="0" y="11815"/>
                  </a:lnTo>
                  <a:cubicBezTo>
                    <a:pt x="0" y="12728"/>
                    <a:pt x="158" y="13421"/>
                    <a:pt x="473" y="13925"/>
                  </a:cubicBezTo>
                  <a:cubicBezTo>
                    <a:pt x="819" y="14398"/>
                    <a:pt x="1386" y="14650"/>
                    <a:pt x="2174" y="14650"/>
                  </a:cubicBezTo>
                  <a:cubicBezTo>
                    <a:pt x="3025" y="14650"/>
                    <a:pt x="3655" y="14398"/>
                    <a:pt x="4001" y="13925"/>
                  </a:cubicBezTo>
                  <a:cubicBezTo>
                    <a:pt x="4379" y="13421"/>
                    <a:pt x="4568" y="12728"/>
                    <a:pt x="4568" y="11815"/>
                  </a:cubicBezTo>
                  <a:lnTo>
                    <a:pt x="4568" y="6742"/>
                  </a:lnTo>
                  <a:cubicBezTo>
                    <a:pt x="4568" y="6175"/>
                    <a:pt x="4631" y="5703"/>
                    <a:pt x="4789" y="5325"/>
                  </a:cubicBezTo>
                  <a:cubicBezTo>
                    <a:pt x="4946" y="4947"/>
                    <a:pt x="5167" y="4632"/>
                    <a:pt x="5450" y="4379"/>
                  </a:cubicBezTo>
                  <a:cubicBezTo>
                    <a:pt x="5702" y="4127"/>
                    <a:pt x="6018" y="3970"/>
                    <a:pt x="6396" y="3844"/>
                  </a:cubicBezTo>
                  <a:cubicBezTo>
                    <a:pt x="6774" y="3718"/>
                    <a:pt x="7152" y="3623"/>
                    <a:pt x="7593" y="3592"/>
                  </a:cubicBezTo>
                  <a:cubicBezTo>
                    <a:pt x="8317" y="3529"/>
                    <a:pt x="8884" y="3371"/>
                    <a:pt x="9294" y="3088"/>
                  </a:cubicBezTo>
                  <a:cubicBezTo>
                    <a:pt x="9735" y="2804"/>
                    <a:pt x="9956" y="2332"/>
                    <a:pt x="9956" y="1733"/>
                  </a:cubicBezTo>
                  <a:cubicBezTo>
                    <a:pt x="9956" y="1513"/>
                    <a:pt x="9893" y="1324"/>
                    <a:pt x="9830" y="1103"/>
                  </a:cubicBezTo>
                  <a:cubicBezTo>
                    <a:pt x="9735" y="882"/>
                    <a:pt x="9641" y="693"/>
                    <a:pt x="9483" y="536"/>
                  </a:cubicBezTo>
                  <a:cubicBezTo>
                    <a:pt x="9326" y="378"/>
                    <a:pt x="9137" y="252"/>
                    <a:pt x="8916" y="158"/>
                  </a:cubicBezTo>
                  <a:cubicBezTo>
                    <a:pt x="8695" y="63"/>
                    <a:pt x="8412" y="0"/>
                    <a:pt x="8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36"/>
            <p:cNvSpPr/>
            <p:nvPr/>
          </p:nvSpPr>
          <p:spPr>
            <a:xfrm>
              <a:off x="1694682" y="491429"/>
              <a:ext cx="49093" cy="211250"/>
            </a:xfrm>
            <a:custGeom>
              <a:rect b="b" l="l" r="r" t="t"/>
              <a:pathLst>
                <a:path extrusionOk="0" h="21425" w="4979">
                  <a:moveTo>
                    <a:pt x="2489" y="1"/>
                  </a:moveTo>
                  <a:cubicBezTo>
                    <a:pt x="2111" y="1"/>
                    <a:pt x="1796" y="64"/>
                    <a:pt x="1481" y="158"/>
                  </a:cubicBezTo>
                  <a:cubicBezTo>
                    <a:pt x="1198" y="253"/>
                    <a:pt x="914" y="379"/>
                    <a:pt x="694" y="536"/>
                  </a:cubicBezTo>
                  <a:cubicBezTo>
                    <a:pt x="473" y="725"/>
                    <a:pt x="316" y="914"/>
                    <a:pt x="190" y="1166"/>
                  </a:cubicBezTo>
                  <a:cubicBezTo>
                    <a:pt x="64" y="1387"/>
                    <a:pt x="1" y="1639"/>
                    <a:pt x="1" y="1923"/>
                  </a:cubicBezTo>
                  <a:cubicBezTo>
                    <a:pt x="1" y="2238"/>
                    <a:pt x="64" y="2490"/>
                    <a:pt x="190" y="2742"/>
                  </a:cubicBezTo>
                  <a:cubicBezTo>
                    <a:pt x="316" y="2962"/>
                    <a:pt x="505" y="3183"/>
                    <a:pt x="725" y="3340"/>
                  </a:cubicBezTo>
                  <a:cubicBezTo>
                    <a:pt x="946" y="3498"/>
                    <a:pt x="1229" y="3624"/>
                    <a:pt x="1513" y="3718"/>
                  </a:cubicBezTo>
                  <a:cubicBezTo>
                    <a:pt x="1828" y="3813"/>
                    <a:pt x="2143" y="3844"/>
                    <a:pt x="2489" y="3844"/>
                  </a:cubicBezTo>
                  <a:cubicBezTo>
                    <a:pt x="2805" y="3844"/>
                    <a:pt x="3088" y="3813"/>
                    <a:pt x="3403" y="3718"/>
                  </a:cubicBezTo>
                  <a:cubicBezTo>
                    <a:pt x="3687" y="3655"/>
                    <a:pt x="3970" y="3529"/>
                    <a:pt x="4191" y="3372"/>
                  </a:cubicBezTo>
                  <a:cubicBezTo>
                    <a:pt x="4411" y="3214"/>
                    <a:pt x="4600" y="2994"/>
                    <a:pt x="4758" y="2773"/>
                  </a:cubicBezTo>
                  <a:cubicBezTo>
                    <a:pt x="4884" y="2521"/>
                    <a:pt x="4978" y="2238"/>
                    <a:pt x="4978" y="1923"/>
                  </a:cubicBezTo>
                  <a:cubicBezTo>
                    <a:pt x="4978" y="1608"/>
                    <a:pt x="4884" y="1355"/>
                    <a:pt x="4758" y="1103"/>
                  </a:cubicBezTo>
                  <a:cubicBezTo>
                    <a:pt x="4632" y="851"/>
                    <a:pt x="4443" y="662"/>
                    <a:pt x="4222" y="505"/>
                  </a:cubicBezTo>
                  <a:cubicBezTo>
                    <a:pt x="3970" y="347"/>
                    <a:pt x="3718" y="221"/>
                    <a:pt x="3403" y="127"/>
                  </a:cubicBezTo>
                  <a:cubicBezTo>
                    <a:pt x="3120" y="32"/>
                    <a:pt x="2805" y="1"/>
                    <a:pt x="2489" y="1"/>
                  </a:cubicBezTo>
                  <a:close/>
                  <a:moveTo>
                    <a:pt x="2363" y="7026"/>
                  </a:moveTo>
                  <a:cubicBezTo>
                    <a:pt x="1576" y="7026"/>
                    <a:pt x="1009" y="7247"/>
                    <a:pt x="694" y="7751"/>
                  </a:cubicBezTo>
                  <a:cubicBezTo>
                    <a:pt x="347" y="8224"/>
                    <a:pt x="190" y="8917"/>
                    <a:pt x="190" y="9830"/>
                  </a:cubicBezTo>
                  <a:lnTo>
                    <a:pt x="190" y="18589"/>
                  </a:lnTo>
                  <a:cubicBezTo>
                    <a:pt x="190" y="19502"/>
                    <a:pt x="347" y="20195"/>
                    <a:pt x="694" y="20699"/>
                  </a:cubicBezTo>
                  <a:cubicBezTo>
                    <a:pt x="1009" y="21172"/>
                    <a:pt x="1576" y="21424"/>
                    <a:pt x="2363" y="21424"/>
                  </a:cubicBezTo>
                  <a:cubicBezTo>
                    <a:pt x="3214" y="21424"/>
                    <a:pt x="3844" y="21172"/>
                    <a:pt x="4191" y="20699"/>
                  </a:cubicBezTo>
                  <a:cubicBezTo>
                    <a:pt x="4569" y="20195"/>
                    <a:pt x="4758" y="19502"/>
                    <a:pt x="4758" y="18589"/>
                  </a:cubicBezTo>
                  <a:lnTo>
                    <a:pt x="4758" y="9830"/>
                  </a:lnTo>
                  <a:cubicBezTo>
                    <a:pt x="4758" y="8917"/>
                    <a:pt x="4569" y="8224"/>
                    <a:pt x="4191" y="7751"/>
                  </a:cubicBezTo>
                  <a:cubicBezTo>
                    <a:pt x="3844" y="7247"/>
                    <a:pt x="3214" y="7026"/>
                    <a:pt x="2363" y="702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36"/>
            <p:cNvSpPr/>
            <p:nvPr/>
          </p:nvSpPr>
          <p:spPr>
            <a:xfrm>
              <a:off x="1774525" y="558226"/>
              <a:ext cx="141974" cy="144459"/>
            </a:xfrm>
            <a:custGeom>
              <a:rect b="b" l="l" r="r" t="t"/>
              <a:pathLst>
                <a:path extrusionOk="0" h="14651" w="14399">
                  <a:moveTo>
                    <a:pt x="9609" y="0"/>
                  </a:moveTo>
                  <a:cubicBezTo>
                    <a:pt x="9042" y="0"/>
                    <a:pt x="8475" y="63"/>
                    <a:pt x="7940" y="221"/>
                  </a:cubicBezTo>
                  <a:cubicBezTo>
                    <a:pt x="7404" y="378"/>
                    <a:pt x="6900" y="567"/>
                    <a:pt x="6459" y="851"/>
                  </a:cubicBezTo>
                  <a:cubicBezTo>
                    <a:pt x="6018" y="1103"/>
                    <a:pt x="5640" y="1418"/>
                    <a:pt x="5325" y="1796"/>
                  </a:cubicBezTo>
                  <a:cubicBezTo>
                    <a:pt x="4978" y="2174"/>
                    <a:pt x="4758" y="2615"/>
                    <a:pt x="4569" y="3056"/>
                  </a:cubicBezTo>
                  <a:cubicBezTo>
                    <a:pt x="4569" y="2143"/>
                    <a:pt x="4380" y="1450"/>
                    <a:pt x="4033" y="977"/>
                  </a:cubicBezTo>
                  <a:cubicBezTo>
                    <a:pt x="3655" y="473"/>
                    <a:pt x="3056" y="252"/>
                    <a:pt x="2206" y="252"/>
                  </a:cubicBezTo>
                  <a:cubicBezTo>
                    <a:pt x="1387" y="252"/>
                    <a:pt x="819" y="473"/>
                    <a:pt x="504" y="977"/>
                  </a:cubicBezTo>
                  <a:cubicBezTo>
                    <a:pt x="158" y="1450"/>
                    <a:pt x="0" y="2143"/>
                    <a:pt x="0" y="3056"/>
                  </a:cubicBezTo>
                  <a:lnTo>
                    <a:pt x="32" y="11815"/>
                  </a:lnTo>
                  <a:cubicBezTo>
                    <a:pt x="32" y="12728"/>
                    <a:pt x="189" y="13421"/>
                    <a:pt x="504" y="13925"/>
                  </a:cubicBezTo>
                  <a:cubicBezTo>
                    <a:pt x="851" y="14398"/>
                    <a:pt x="1418" y="14650"/>
                    <a:pt x="2206" y="14650"/>
                  </a:cubicBezTo>
                  <a:cubicBezTo>
                    <a:pt x="3056" y="14650"/>
                    <a:pt x="3655" y="14398"/>
                    <a:pt x="4033" y="13925"/>
                  </a:cubicBezTo>
                  <a:cubicBezTo>
                    <a:pt x="4411" y="13421"/>
                    <a:pt x="4600" y="12728"/>
                    <a:pt x="4600" y="11815"/>
                  </a:cubicBezTo>
                  <a:lnTo>
                    <a:pt x="4600" y="5892"/>
                  </a:lnTo>
                  <a:cubicBezTo>
                    <a:pt x="4600" y="5388"/>
                    <a:pt x="4663" y="4947"/>
                    <a:pt x="4821" y="4569"/>
                  </a:cubicBezTo>
                  <a:cubicBezTo>
                    <a:pt x="4978" y="4190"/>
                    <a:pt x="5167" y="3875"/>
                    <a:pt x="5451" y="3592"/>
                  </a:cubicBezTo>
                  <a:cubicBezTo>
                    <a:pt x="5703" y="3340"/>
                    <a:pt x="6018" y="3151"/>
                    <a:pt x="6364" y="3025"/>
                  </a:cubicBezTo>
                  <a:cubicBezTo>
                    <a:pt x="6711" y="2899"/>
                    <a:pt x="7089" y="2836"/>
                    <a:pt x="7499" y="2836"/>
                  </a:cubicBezTo>
                  <a:cubicBezTo>
                    <a:pt x="7814" y="2836"/>
                    <a:pt x="8129" y="2899"/>
                    <a:pt x="8412" y="2993"/>
                  </a:cubicBezTo>
                  <a:cubicBezTo>
                    <a:pt x="8696" y="3119"/>
                    <a:pt x="8948" y="3277"/>
                    <a:pt x="9137" y="3529"/>
                  </a:cubicBezTo>
                  <a:cubicBezTo>
                    <a:pt x="9357" y="3749"/>
                    <a:pt x="9515" y="4033"/>
                    <a:pt x="9641" y="4348"/>
                  </a:cubicBezTo>
                  <a:cubicBezTo>
                    <a:pt x="9767" y="4695"/>
                    <a:pt x="9830" y="5104"/>
                    <a:pt x="9830" y="5545"/>
                  </a:cubicBezTo>
                  <a:lnTo>
                    <a:pt x="9830" y="11815"/>
                  </a:lnTo>
                  <a:cubicBezTo>
                    <a:pt x="9830" y="12728"/>
                    <a:pt x="9987" y="13421"/>
                    <a:pt x="10334" y="13925"/>
                  </a:cubicBezTo>
                  <a:cubicBezTo>
                    <a:pt x="10649" y="14398"/>
                    <a:pt x="11216" y="14650"/>
                    <a:pt x="12004" y="14650"/>
                  </a:cubicBezTo>
                  <a:cubicBezTo>
                    <a:pt x="12854" y="14650"/>
                    <a:pt x="13484" y="14398"/>
                    <a:pt x="13831" y="13925"/>
                  </a:cubicBezTo>
                  <a:cubicBezTo>
                    <a:pt x="14209" y="13421"/>
                    <a:pt x="14398" y="12728"/>
                    <a:pt x="14398" y="11815"/>
                  </a:cubicBezTo>
                  <a:lnTo>
                    <a:pt x="14398" y="5356"/>
                  </a:lnTo>
                  <a:cubicBezTo>
                    <a:pt x="14398" y="4443"/>
                    <a:pt x="14272" y="3686"/>
                    <a:pt x="13989" y="2993"/>
                  </a:cubicBezTo>
                  <a:cubicBezTo>
                    <a:pt x="13737" y="2332"/>
                    <a:pt x="13358" y="1765"/>
                    <a:pt x="12917" y="1324"/>
                  </a:cubicBezTo>
                  <a:cubicBezTo>
                    <a:pt x="12476" y="882"/>
                    <a:pt x="11972" y="536"/>
                    <a:pt x="11405" y="315"/>
                  </a:cubicBezTo>
                  <a:cubicBezTo>
                    <a:pt x="10838" y="95"/>
                    <a:pt x="10239" y="0"/>
                    <a:pt x="96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36"/>
            <p:cNvSpPr/>
            <p:nvPr/>
          </p:nvSpPr>
          <p:spPr>
            <a:xfrm>
              <a:off x="1943530" y="558226"/>
              <a:ext cx="146007" cy="146007"/>
            </a:xfrm>
            <a:custGeom>
              <a:rect b="b" l="l" r="r" t="t"/>
              <a:pathLst>
                <a:path extrusionOk="0" h="14808" w="14808">
                  <a:moveTo>
                    <a:pt x="7719" y="2584"/>
                  </a:moveTo>
                  <a:cubicBezTo>
                    <a:pt x="8254" y="2584"/>
                    <a:pt x="8695" y="2678"/>
                    <a:pt x="9105" y="2836"/>
                  </a:cubicBezTo>
                  <a:cubicBezTo>
                    <a:pt x="9483" y="3025"/>
                    <a:pt x="9830" y="3277"/>
                    <a:pt x="10113" y="3592"/>
                  </a:cubicBezTo>
                  <a:cubicBezTo>
                    <a:pt x="10365" y="3907"/>
                    <a:pt x="10586" y="4253"/>
                    <a:pt x="10743" y="4695"/>
                  </a:cubicBezTo>
                  <a:cubicBezTo>
                    <a:pt x="10869" y="5136"/>
                    <a:pt x="10964" y="5577"/>
                    <a:pt x="10995" y="6112"/>
                  </a:cubicBezTo>
                  <a:lnTo>
                    <a:pt x="4474" y="6112"/>
                  </a:lnTo>
                  <a:cubicBezTo>
                    <a:pt x="4505" y="5608"/>
                    <a:pt x="4600" y="5167"/>
                    <a:pt x="4757" y="4726"/>
                  </a:cubicBezTo>
                  <a:cubicBezTo>
                    <a:pt x="4915" y="4316"/>
                    <a:pt x="5135" y="3938"/>
                    <a:pt x="5419" y="3623"/>
                  </a:cubicBezTo>
                  <a:cubicBezTo>
                    <a:pt x="5702" y="3308"/>
                    <a:pt x="6049" y="3056"/>
                    <a:pt x="6427" y="2867"/>
                  </a:cubicBezTo>
                  <a:cubicBezTo>
                    <a:pt x="6805" y="2678"/>
                    <a:pt x="7246" y="2584"/>
                    <a:pt x="7719" y="2584"/>
                  </a:cubicBezTo>
                  <a:close/>
                  <a:moveTo>
                    <a:pt x="7687" y="0"/>
                  </a:moveTo>
                  <a:cubicBezTo>
                    <a:pt x="6585" y="0"/>
                    <a:pt x="5545" y="189"/>
                    <a:pt x="4600" y="567"/>
                  </a:cubicBezTo>
                  <a:cubicBezTo>
                    <a:pt x="3655" y="945"/>
                    <a:pt x="2835" y="1481"/>
                    <a:pt x="2174" y="2143"/>
                  </a:cubicBezTo>
                  <a:cubicBezTo>
                    <a:pt x="1481" y="2804"/>
                    <a:pt x="945" y="3560"/>
                    <a:pt x="567" y="4474"/>
                  </a:cubicBezTo>
                  <a:cubicBezTo>
                    <a:pt x="189" y="5356"/>
                    <a:pt x="0" y="6333"/>
                    <a:pt x="0" y="7341"/>
                  </a:cubicBezTo>
                  <a:cubicBezTo>
                    <a:pt x="0" y="8601"/>
                    <a:pt x="189" y="9672"/>
                    <a:pt x="599" y="10617"/>
                  </a:cubicBezTo>
                  <a:cubicBezTo>
                    <a:pt x="977" y="11531"/>
                    <a:pt x="1544" y="12319"/>
                    <a:pt x="2237" y="12949"/>
                  </a:cubicBezTo>
                  <a:cubicBezTo>
                    <a:pt x="2930" y="13547"/>
                    <a:pt x="3749" y="14020"/>
                    <a:pt x="4694" y="14335"/>
                  </a:cubicBezTo>
                  <a:cubicBezTo>
                    <a:pt x="5639" y="14650"/>
                    <a:pt x="6679" y="14808"/>
                    <a:pt x="7782" y="14808"/>
                  </a:cubicBezTo>
                  <a:cubicBezTo>
                    <a:pt x="8349" y="14808"/>
                    <a:pt x="8979" y="14776"/>
                    <a:pt x="9609" y="14713"/>
                  </a:cubicBezTo>
                  <a:cubicBezTo>
                    <a:pt x="10239" y="14650"/>
                    <a:pt x="10838" y="14524"/>
                    <a:pt x="11436" y="14335"/>
                  </a:cubicBezTo>
                  <a:cubicBezTo>
                    <a:pt x="12003" y="14178"/>
                    <a:pt x="12508" y="13925"/>
                    <a:pt x="12949" y="13642"/>
                  </a:cubicBezTo>
                  <a:cubicBezTo>
                    <a:pt x="13390" y="13327"/>
                    <a:pt x="13705" y="12949"/>
                    <a:pt x="13894" y="12508"/>
                  </a:cubicBezTo>
                  <a:cubicBezTo>
                    <a:pt x="13957" y="12319"/>
                    <a:pt x="13988" y="12130"/>
                    <a:pt x="13988" y="11941"/>
                  </a:cubicBezTo>
                  <a:cubicBezTo>
                    <a:pt x="13988" y="11626"/>
                    <a:pt x="13894" y="11342"/>
                    <a:pt x="13705" y="11090"/>
                  </a:cubicBezTo>
                  <a:cubicBezTo>
                    <a:pt x="13516" y="10870"/>
                    <a:pt x="13264" y="10743"/>
                    <a:pt x="12949" y="10743"/>
                  </a:cubicBezTo>
                  <a:cubicBezTo>
                    <a:pt x="12854" y="10743"/>
                    <a:pt x="12728" y="10743"/>
                    <a:pt x="12602" y="10807"/>
                  </a:cubicBezTo>
                  <a:cubicBezTo>
                    <a:pt x="12224" y="10933"/>
                    <a:pt x="11877" y="11059"/>
                    <a:pt x="11531" y="11153"/>
                  </a:cubicBezTo>
                  <a:cubicBezTo>
                    <a:pt x="11184" y="11279"/>
                    <a:pt x="10838" y="11374"/>
                    <a:pt x="10491" y="11468"/>
                  </a:cubicBezTo>
                  <a:cubicBezTo>
                    <a:pt x="10176" y="11563"/>
                    <a:pt x="9798" y="11626"/>
                    <a:pt x="9452" y="11689"/>
                  </a:cubicBezTo>
                  <a:cubicBezTo>
                    <a:pt x="9105" y="11752"/>
                    <a:pt x="8727" y="11752"/>
                    <a:pt x="8317" y="11752"/>
                  </a:cubicBezTo>
                  <a:cubicBezTo>
                    <a:pt x="7057" y="11752"/>
                    <a:pt x="6112" y="11437"/>
                    <a:pt x="5482" y="10807"/>
                  </a:cubicBezTo>
                  <a:cubicBezTo>
                    <a:pt x="4883" y="10176"/>
                    <a:pt x="4537" y="9294"/>
                    <a:pt x="4505" y="8129"/>
                  </a:cubicBezTo>
                  <a:lnTo>
                    <a:pt x="13358" y="8129"/>
                  </a:lnTo>
                  <a:cubicBezTo>
                    <a:pt x="13799" y="8129"/>
                    <a:pt x="14177" y="8034"/>
                    <a:pt x="14429" y="7845"/>
                  </a:cubicBezTo>
                  <a:cubicBezTo>
                    <a:pt x="14681" y="7656"/>
                    <a:pt x="14807" y="7372"/>
                    <a:pt x="14807" y="6963"/>
                  </a:cubicBezTo>
                  <a:cubicBezTo>
                    <a:pt x="14807" y="6049"/>
                    <a:pt x="14650" y="5136"/>
                    <a:pt x="14366" y="4285"/>
                  </a:cubicBezTo>
                  <a:cubicBezTo>
                    <a:pt x="14083" y="3466"/>
                    <a:pt x="13642" y="2710"/>
                    <a:pt x="13075" y="2080"/>
                  </a:cubicBezTo>
                  <a:cubicBezTo>
                    <a:pt x="12476" y="1450"/>
                    <a:pt x="11751" y="945"/>
                    <a:pt x="10869" y="567"/>
                  </a:cubicBezTo>
                  <a:cubicBezTo>
                    <a:pt x="9987" y="189"/>
                    <a:pt x="8916" y="0"/>
                    <a:pt x="768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36"/>
            <p:cNvSpPr/>
            <p:nvPr/>
          </p:nvSpPr>
          <p:spPr>
            <a:xfrm>
              <a:off x="733762" y="446700"/>
              <a:ext cx="356005" cy="355995"/>
            </a:xfrm>
            <a:custGeom>
              <a:rect b="b" l="l" r="r" t="t"/>
              <a:pathLst>
                <a:path extrusionOk="0" h="36105" w="36106">
                  <a:moveTo>
                    <a:pt x="18053" y="0"/>
                  </a:moveTo>
                  <a:cubicBezTo>
                    <a:pt x="8066" y="0"/>
                    <a:pt x="1" y="8097"/>
                    <a:pt x="1" y="18052"/>
                  </a:cubicBezTo>
                  <a:cubicBezTo>
                    <a:pt x="1" y="21266"/>
                    <a:pt x="852" y="24290"/>
                    <a:pt x="2332" y="26905"/>
                  </a:cubicBezTo>
                  <a:cubicBezTo>
                    <a:pt x="5388" y="32387"/>
                    <a:pt x="11280" y="36105"/>
                    <a:pt x="18053" y="36105"/>
                  </a:cubicBezTo>
                  <a:cubicBezTo>
                    <a:pt x="28009" y="36105"/>
                    <a:pt x="36106" y="28008"/>
                    <a:pt x="36106" y="18052"/>
                  </a:cubicBezTo>
                  <a:cubicBezTo>
                    <a:pt x="36106" y="11310"/>
                    <a:pt x="32388" y="5419"/>
                    <a:pt x="26906" y="2331"/>
                  </a:cubicBezTo>
                  <a:cubicBezTo>
                    <a:pt x="24291" y="851"/>
                    <a:pt x="21267" y="0"/>
                    <a:pt x="18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36"/>
            <p:cNvSpPr/>
            <p:nvPr/>
          </p:nvSpPr>
          <p:spPr>
            <a:xfrm>
              <a:off x="733762" y="446700"/>
              <a:ext cx="288287" cy="288277"/>
            </a:xfrm>
            <a:custGeom>
              <a:rect b="b" l="l" r="r" t="t"/>
              <a:pathLst>
                <a:path extrusionOk="0" h="29237" w="29238">
                  <a:moveTo>
                    <a:pt x="18053" y="0"/>
                  </a:moveTo>
                  <a:cubicBezTo>
                    <a:pt x="8066" y="0"/>
                    <a:pt x="1" y="8097"/>
                    <a:pt x="1" y="18052"/>
                  </a:cubicBezTo>
                  <a:cubicBezTo>
                    <a:pt x="1" y="21266"/>
                    <a:pt x="852" y="24290"/>
                    <a:pt x="2332" y="26905"/>
                  </a:cubicBezTo>
                  <a:cubicBezTo>
                    <a:pt x="4947" y="28386"/>
                    <a:pt x="7972" y="29237"/>
                    <a:pt x="11185" y="29237"/>
                  </a:cubicBezTo>
                  <a:cubicBezTo>
                    <a:pt x="21141" y="29237"/>
                    <a:pt x="29238" y="21140"/>
                    <a:pt x="29238" y="11184"/>
                  </a:cubicBezTo>
                  <a:cubicBezTo>
                    <a:pt x="29238" y="7971"/>
                    <a:pt x="28387" y="4946"/>
                    <a:pt x="26906" y="2331"/>
                  </a:cubicBezTo>
                  <a:cubicBezTo>
                    <a:pt x="24291" y="851"/>
                    <a:pt x="21267" y="0"/>
                    <a:pt x="180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36"/>
            <p:cNvSpPr/>
            <p:nvPr/>
          </p:nvSpPr>
          <p:spPr>
            <a:xfrm>
              <a:off x="699900" y="494229"/>
              <a:ext cx="416269" cy="308470"/>
            </a:xfrm>
            <a:custGeom>
              <a:rect b="b" l="l" r="r" t="t"/>
              <a:pathLst>
                <a:path extrusionOk="0" h="31285" w="42218">
                  <a:moveTo>
                    <a:pt x="42218" y="0"/>
                  </a:moveTo>
                  <a:cubicBezTo>
                    <a:pt x="6901" y="0"/>
                    <a:pt x="1" y="23913"/>
                    <a:pt x="1" y="23913"/>
                  </a:cubicBezTo>
                  <a:lnTo>
                    <a:pt x="6932" y="24259"/>
                  </a:lnTo>
                  <a:lnTo>
                    <a:pt x="11910" y="31285"/>
                  </a:lnTo>
                  <a:cubicBezTo>
                    <a:pt x="11910" y="31285"/>
                    <a:pt x="15627" y="9798"/>
                    <a:pt x="422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36"/>
            <p:cNvSpPr/>
            <p:nvPr/>
          </p:nvSpPr>
          <p:spPr>
            <a:xfrm>
              <a:off x="768255" y="494229"/>
              <a:ext cx="347920" cy="308470"/>
            </a:xfrm>
            <a:custGeom>
              <a:rect b="b" l="l" r="r" t="t"/>
              <a:pathLst>
                <a:path extrusionOk="0" h="31285" w="35286">
                  <a:moveTo>
                    <a:pt x="35286" y="0"/>
                  </a:moveTo>
                  <a:lnTo>
                    <a:pt x="35286" y="0"/>
                  </a:lnTo>
                  <a:cubicBezTo>
                    <a:pt x="6931" y="7404"/>
                    <a:pt x="0" y="24259"/>
                    <a:pt x="0" y="24259"/>
                  </a:cubicBezTo>
                  <a:lnTo>
                    <a:pt x="4978" y="31285"/>
                  </a:lnTo>
                  <a:cubicBezTo>
                    <a:pt x="4978" y="31285"/>
                    <a:pt x="8695" y="9798"/>
                    <a:pt x="352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36"/>
            <p:cNvSpPr/>
            <p:nvPr/>
          </p:nvSpPr>
          <p:spPr>
            <a:xfrm>
              <a:off x="1618194" y="494575"/>
              <a:ext cx="44100" cy="211200"/>
            </a:xfrm>
            <a:prstGeom prst="roundRect">
              <a:avLst>
                <a:gd fmla="val 50000" name="adj"/>
              </a:avLst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823" name="Google Shape;823;p36"/>
          <p:cNvGrpSpPr/>
          <p:nvPr/>
        </p:nvGrpSpPr>
        <p:grpSpPr>
          <a:xfrm>
            <a:off x="2266950" y="561950"/>
            <a:ext cx="3458350" cy="62400"/>
            <a:chOff x="2266950" y="561950"/>
            <a:chExt cx="3458350" cy="62400"/>
          </a:xfrm>
        </p:grpSpPr>
        <p:sp>
          <p:nvSpPr>
            <p:cNvPr id="824" name="Google Shape;824;p36"/>
            <p:cNvSpPr/>
            <p:nvPr/>
          </p:nvSpPr>
          <p:spPr>
            <a:xfrm>
              <a:off x="2266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36"/>
            <p:cNvSpPr/>
            <p:nvPr/>
          </p:nvSpPr>
          <p:spPr>
            <a:xfrm>
              <a:off x="2414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36"/>
            <p:cNvSpPr/>
            <p:nvPr/>
          </p:nvSpPr>
          <p:spPr>
            <a:xfrm>
              <a:off x="2562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36"/>
            <p:cNvSpPr/>
            <p:nvPr/>
          </p:nvSpPr>
          <p:spPr>
            <a:xfrm>
              <a:off x="2709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36"/>
            <p:cNvSpPr/>
            <p:nvPr/>
          </p:nvSpPr>
          <p:spPr>
            <a:xfrm>
              <a:off x="28575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36"/>
            <p:cNvSpPr/>
            <p:nvPr/>
          </p:nvSpPr>
          <p:spPr>
            <a:xfrm>
              <a:off x="30052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36"/>
            <p:cNvSpPr/>
            <p:nvPr/>
          </p:nvSpPr>
          <p:spPr>
            <a:xfrm>
              <a:off x="31528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36"/>
            <p:cNvSpPr/>
            <p:nvPr/>
          </p:nvSpPr>
          <p:spPr>
            <a:xfrm>
              <a:off x="33005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36"/>
            <p:cNvSpPr/>
            <p:nvPr/>
          </p:nvSpPr>
          <p:spPr>
            <a:xfrm>
              <a:off x="34481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36"/>
            <p:cNvSpPr/>
            <p:nvPr/>
          </p:nvSpPr>
          <p:spPr>
            <a:xfrm>
              <a:off x="35958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36"/>
            <p:cNvSpPr/>
            <p:nvPr/>
          </p:nvSpPr>
          <p:spPr>
            <a:xfrm>
              <a:off x="37434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36"/>
            <p:cNvSpPr/>
            <p:nvPr/>
          </p:nvSpPr>
          <p:spPr>
            <a:xfrm>
              <a:off x="38911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36"/>
            <p:cNvSpPr/>
            <p:nvPr/>
          </p:nvSpPr>
          <p:spPr>
            <a:xfrm>
              <a:off x="40387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36"/>
            <p:cNvSpPr/>
            <p:nvPr/>
          </p:nvSpPr>
          <p:spPr>
            <a:xfrm>
              <a:off x="41864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36"/>
            <p:cNvSpPr/>
            <p:nvPr/>
          </p:nvSpPr>
          <p:spPr>
            <a:xfrm>
              <a:off x="43340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36"/>
            <p:cNvSpPr/>
            <p:nvPr/>
          </p:nvSpPr>
          <p:spPr>
            <a:xfrm>
              <a:off x="44817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36"/>
            <p:cNvSpPr/>
            <p:nvPr/>
          </p:nvSpPr>
          <p:spPr>
            <a:xfrm>
              <a:off x="46293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1" name="Google Shape;841;p36"/>
            <p:cNvSpPr/>
            <p:nvPr/>
          </p:nvSpPr>
          <p:spPr>
            <a:xfrm>
              <a:off x="47770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2" name="Google Shape;842;p36"/>
            <p:cNvSpPr/>
            <p:nvPr/>
          </p:nvSpPr>
          <p:spPr>
            <a:xfrm>
              <a:off x="49246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3" name="Google Shape;843;p36"/>
            <p:cNvSpPr/>
            <p:nvPr/>
          </p:nvSpPr>
          <p:spPr>
            <a:xfrm>
              <a:off x="50723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4" name="Google Shape;844;p36"/>
            <p:cNvSpPr/>
            <p:nvPr/>
          </p:nvSpPr>
          <p:spPr>
            <a:xfrm>
              <a:off x="52199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5" name="Google Shape;845;p36"/>
            <p:cNvSpPr/>
            <p:nvPr/>
          </p:nvSpPr>
          <p:spPr>
            <a:xfrm>
              <a:off x="53676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36"/>
            <p:cNvSpPr/>
            <p:nvPr/>
          </p:nvSpPr>
          <p:spPr>
            <a:xfrm>
              <a:off x="551525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36"/>
            <p:cNvSpPr/>
            <p:nvPr/>
          </p:nvSpPr>
          <p:spPr>
            <a:xfrm>
              <a:off x="5662900" y="561950"/>
              <a:ext cx="62400" cy="62400"/>
            </a:xfrm>
            <a:prstGeom prst="ellipse">
              <a:avLst/>
            </a:prstGeom>
            <a:solidFill>
              <a:schemeClr val="lt1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8" name="Google Shape;848;p36"/>
          <p:cNvSpPr/>
          <p:nvPr/>
        </p:nvSpPr>
        <p:spPr>
          <a:xfrm>
            <a:off x="5846050" y="426325"/>
            <a:ext cx="323459" cy="319493"/>
          </a:xfrm>
          <a:custGeom>
            <a:rect b="b" l="l" r="r" t="t"/>
            <a:pathLst>
              <a:path extrusionOk="0" h="12607" w="12761">
                <a:moveTo>
                  <a:pt x="1860" y="2084"/>
                </a:moveTo>
                <a:lnTo>
                  <a:pt x="7373" y="2997"/>
                </a:lnTo>
                <a:lnTo>
                  <a:pt x="5861" y="4509"/>
                </a:lnTo>
                <a:lnTo>
                  <a:pt x="1261" y="2682"/>
                </a:lnTo>
                <a:lnTo>
                  <a:pt x="1860" y="2084"/>
                </a:lnTo>
                <a:close/>
                <a:moveTo>
                  <a:pt x="11229" y="836"/>
                </a:moveTo>
                <a:cubicBezTo>
                  <a:pt x="11412" y="836"/>
                  <a:pt x="11578" y="881"/>
                  <a:pt x="11689" y="981"/>
                </a:cubicBezTo>
                <a:cubicBezTo>
                  <a:pt x="11847" y="1107"/>
                  <a:pt x="11878" y="1359"/>
                  <a:pt x="11847" y="1611"/>
                </a:cubicBezTo>
                <a:cubicBezTo>
                  <a:pt x="11815" y="1894"/>
                  <a:pt x="11658" y="2210"/>
                  <a:pt x="11500" y="2367"/>
                </a:cubicBezTo>
                <a:lnTo>
                  <a:pt x="7405" y="6463"/>
                </a:lnTo>
                <a:lnTo>
                  <a:pt x="5168" y="8700"/>
                </a:lnTo>
                <a:cubicBezTo>
                  <a:pt x="5073" y="8794"/>
                  <a:pt x="5010" y="8952"/>
                  <a:pt x="5042" y="9078"/>
                </a:cubicBezTo>
                <a:lnTo>
                  <a:pt x="5262" y="10306"/>
                </a:lnTo>
                <a:lnTo>
                  <a:pt x="4223" y="11377"/>
                </a:lnTo>
                <a:lnTo>
                  <a:pt x="3782" y="9204"/>
                </a:lnTo>
                <a:cubicBezTo>
                  <a:pt x="3750" y="9046"/>
                  <a:pt x="3624" y="8952"/>
                  <a:pt x="3466" y="8889"/>
                </a:cubicBezTo>
                <a:lnTo>
                  <a:pt x="1293" y="8479"/>
                </a:lnTo>
                <a:lnTo>
                  <a:pt x="2364" y="7408"/>
                </a:lnTo>
                <a:lnTo>
                  <a:pt x="3624" y="7628"/>
                </a:lnTo>
                <a:cubicBezTo>
                  <a:pt x="3659" y="7646"/>
                  <a:pt x="3697" y="7654"/>
                  <a:pt x="3734" y="7654"/>
                </a:cubicBezTo>
                <a:cubicBezTo>
                  <a:pt x="3831" y="7654"/>
                  <a:pt x="3925" y="7602"/>
                  <a:pt x="3971" y="7534"/>
                </a:cubicBezTo>
                <a:lnTo>
                  <a:pt x="6207" y="5266"/>
                </a:lnTo>
                <a:lnTo>
                  <a:pt x="10272" y="1233"/>
                </a:lnTo>
                <a:cubicBezTo>
                  <a:pt x="10496" y="988"/>
                  <a:pt x="10892" y="836"/>
                  <a:pt x="11229" y="836"/>
                </a:cubicBezTo>
                <a:close/>
                <a:moveTo>
                  <a:pt x="9641" y="5360"/>
                </a:moveTo>
                <a:lnTo>
                  <a:pt x="10587" y="10873"/>
                </a:lnTo>
                <a:lnTo>
                  <a:pt x="9988" y="11472"/>
                </a:lnTo>
                <a:lnTo>
                  <a:pt x="8161" y="6872"/>
                </a:lnTo>
                <a:lnTo>
                  <a:pt x="9641" y="5360"/>
                </a:lnTo>
                <a:close/>
                <a:moveTo>
                  <a:pt x="11241" y="1"/>
                </a:moveTo>
                <a:cubicBezTo>
                  <a:pt x="10688" y="1"/>
                  <a:pt x="10104" y="248"/>
                  <a:pt x="9736" y="634"/>
                </a:cubicBezTo>
                <a:lnTo>
                  <a:pt x="8066" y="2304"/>
                </a:lnTo>
                <a:lnTo>
                  <a:pt x="1765" y="1233"/>
                </a:lnTo>
                <a:cubicBezTo>
                  <a:pt x="1742" y="1227"/>
                  <a:pt x="1718" y="1225"/>
                  <a:pt x="1693" y="1225"/>
                </a:cubicBezTo>
                <a:cubicBezTo>
                  <a:pt x="1585" y="1225"/>
                  <a:pt x="1470" y="1276"/>
                  <a:pt x="1419" y="1327"/>
                </a:cubicBezTo>
                <a:lnTo>
                  <a:pt x="221" y="2525"/>
                </a:lnTo>
                <a:cubicBezTo>
                  <a:pt x="158" y="2588"/>
                  <a:pt x="64" y="2745"/>
                  <a:pt x="127" y="2903"/>
                </a:cubicBezTo>
                <a:cubicBezTo>
                  <a:pt x="158" y="3029"/>
                  <a:pt x="221" y="3155"/>
                  <a:pt x="348" y="3218"/>
                </a:cubicBezTo>
                <a:lnTo>
                  <a:pt x="5199" y="5171"/>
                </a:lnTo>
                <a:lnTo>
                  <a:pt x="3561" y="6809"/>
                </a:lnTo>
                <a:lnTo>
                  <a:pt x="2301" y="6589"/>
                </a:lnTo>
                <a:cubicBezTo>
                  <a:pt x="2267" y="6572"/>
                  <a:pt x="2231" y="6564"/>
                  <a:pt x="2195" y="6564"/>
                </a:cubicBezTo>
                <a:cubicBezTo>
                  <a:pt x="2095" y="6564"/>
                  <a:pt x="1992" y="6622"/>
                  <a:pt x="1923" y="6715"/>
                </a:cubicBezTo>
                <a:lnTo>
                  <a:pt x="158" y="8479"/>
                </a:lnTo>
                <a:cubicBezTo>
                  <a:pt x="32" y="8605"/>
                  <a:pt x="1" y="8731"/>
                  <a:pt x="32" y="8857"/>
                </a:cubicBezTo>
                <a:cubicBezTo>
                  <a:pt x="95" y="9015"/>
                  <a:pt x="190" y="9109"/>
                  <a:pt x="348" y="9141"/>
                </a:cubicBezTo>
                <a:lnTo>
                  <a:pt x="2994" y="9645"/>
                </a:lnTo>
                <a:lnTo>
                  <a:pt x="3498" y="12291"/>
                </a:lnTo>
                <a:cubicBezTo>
                  <a:pt x="3561" y="12449"/>
                  <a:pt x="3656" y="12575"/>
                  <a:pt x="3782" y="12606"/>
                </a:cubicBezTo>
                <a:lnTo>
                  <a:pt x="3908" y="12606"/>
                </a:lnTo>
                <a:cubicBezTo>
                  <a:pt x="4034" y="12606"/>
                  <a:pt x="4097" y="12575"/>
                  <a:pt x="4191" y="12480"/>
                </a:cubicBezTo>
                <a:lnTo>
                  <a:pt x="5955" y="10716"/>
                </a:lnTo>
                <a:cubicBezTo>
                  <a:pt x="6018" y="10653"/>
                  <a:pt x="6113" y="10464"/>
                  <a:pt x="6081" y="10369"/>
                </a:cubicBezTo>
                <a:lnTo>
                  <a:pt x="5829" y="9109"/>
                </a:lnTo>
                <a:lnTo>
                  <a:pt x="7499" y="7439"/>
                </a:lnTo>
                <a:lnTo>
                  <a:pt x="9421" y="12291"/>
                </a:lnTo>
                <a:cubicBezTo>
                  <a:pt x="9452" y="12417"/>
                  <a:pt x="9578" y="12543"/>
                  <a:pt x="9736" y="12543"/>
                </a:cubicBezTo>
                <a:lnTo>
                  <a:pt x="9799" y="12543"/>
                </a:lnTo>
                <a:cubicBezTo>
                  <a:pt x="9925" y="12543"/>
                  <a:pt x="9988" y="12480"/>
                  <a:pt x="10083" y="12417"/>
                </a:cubicBezTo>
                <a:lnTo>
                  <a:pt x="11248" y="11220"/>
                </a:lnTo>
                <a:cubicBezTo>
                  <a:pt x="11343" y="11157"/>
                  <a:pt x="11374" y="10999"/>
                  <a:pt x="11374" y="10873"/>
                </a:cubicBezTo>
                <a:lnTo>
                  <a:pt x="10303" y="4572"/>
                </a:lnTo>
                <a:lnTo>
                  <a:pt x="11973" y="2903"/>
                </a:lnTo>
                <a:cubicBezTo>
                  <a:pt x="12288" y="2588"/>
                  <a:pt x="12477" y="2178"/>
                  <a:pt x="12571" y="1705"/>
                </a:cubicBezTo>
                <a:cubicBezTo>
                  <a:pt x="12760" y="1201"/>
                  <a:pt x="12603" y="729"/>
                  <a:pt x="12288" y="414"/>
                </a:cubicBezTo>
                <a:cubicBezTo>
                  <a:pt x="12013" y="126"/>
                  <a:pt x="11635" y="1"/>
                  <a:pt x="1124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49" name="Google Shape;849;p36"/>
          <p:cNvCxnSpPr/>
          <p:nvPr/>
        </p:nvCxnSpPr>
        <p:spPr>
          <a:xfrm rot="10800000">
            <a:off x="724636" y="1133575"/>
            <a:ext cx="0" cy="8796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3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p37"/>
          <p:cNvSpPr txBox="1"/>
          <p:nvPr>
            <p:ph idx="4294967295" type="title"/>
          </p:nvPr>
        </p:nvSpPr>
        <p:spPr>
          <a:xfrm>
            <a:off x="231708" y="850748"/>
            <a:ext cx="2131200" cy="669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500">
                <a:solidFill>
                  <a:schemeClr val="accent4"/>
                </a:solidFill>
                <a:latin typeface="Comfortaa"/>
                <a:ea typeface="Comfortaa"/>
                <a:cs typeface="Comfortaa"/>
                <a:sym typeface="Comfortaa"/>
              </a:rPr>
              <a:t>Angers</a:t>
            </a:r>
            <a:endParaRPr b="1" sz="3500">
              <a:solidFill>
                <a:schemeClr val="accent4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sp>
        <p:nvSpPr>
          <p:cNvPr id="855" name="Google Shape;855;p37"/>
          <p:cNvSpPr txBox="1"/>
          <p:nvPr/>
        </p:nvSpPr>
        <p:spPr>
          <a:xfrm>
            <a:off x="312650" y="1519750"/>
            <a:ext cx="3854400" cy="272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Angers è una città situata nella regione dei Paesi della Loira, nel nord-ovest della Francia. Con una ricca storia che risale all’epoca medievale, Angers è conosciuta per il suo imponente castello, il </a:t>
            </a:r>
            <a:r>
              <a:rPr i="1"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Château d’Angers</a:t>
            </a:r>
            <a:r>
              <a:rPr lang="en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, che ospita l’arazzo dell’Apocalisse, una delle più importanti opere tessili medievali al mondo. Circondata da una campagna fertile, è al centro della regione dell’Anjou, rinomata per i suoi vini.</a:t>
            </a:r>
            <a:endParaRPr>
              <a:solidFill>
                <a:schemeClr val="dk1"/>
              </a:solidFill>
              <a:latin typeface="Cutive Mono"/>
              <a:ea typeface="Cutive Mono"/>
              <a:cs typeface="Cutive Mono"/>
              <a:sym typeface="Cutive Mono"/>
            </a:endParaRPr>
          </a:p>
        </p:txBody>
      </p:sp>
      <p:pic>
        <p:nvPicPr>
          <p:cNvPr id="856" name="Google Shape;856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08850" y="1003274"/>
            <a:ext cx="3332821" cy="2435976"/>
          </a:xfrm>
          <a:prstGeom prst="rect">
            <a:avLst/>
          </a:prstGeom>
          <a:noFill/>
          <a:ln>
            <a:noFill/>
          </a:ln>
        </p:spPr>
      </p:pic>
      <p:pic>
        <p:nvPicPr>
          <p:cNvPr id="857" name="Google Shape;857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67053" y="3116335"/>
            <a:ext cx="1565672" cy="168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Airline MK Plan by Slidesgo">
  <a:themeElements>
    <a:clrScheme name="Simple Light">
      <a:dk1>
        <a:srgbClr val="231F20"/>
      </a:dk1>
      <a:lt1>
        <a:srgbClr val="FFFFFF"/>
      </a:lt1>
      <a:dk2>
        <a:srgbClr val="F1F1F1"/>
      </a:dk2>
      <a:lt2>
        <a:srgbClr val="D1D3D4"/>
      </a:lt2>
      <a:accent1>
        <a:srgbClr val="0E83C4"/>
      </a:accent1>
      <a:accent2>
        <a:srgbClr val="3598DB"/>
      </a:accent2>
      <a:accent3>
        <a:srgbClr val="BB231A"/>
      </a:accent3>
      <a:accent4>
        <a:srgbClr val="DD2B21"/>
      </a:accent4>
      <a:accent5>
        <a:srgbClr val="DFE7FA"/>
      </a:accent5>
      <a:accent6>
        <a:srgbClr val="3A4C8C"/>
      </a:accent6>
      <a:hlink>
        <a:srgbClr val="231F2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